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9"/>
  </p:notesMasterIdLst>
  <p:sldIdLst>
    <p:sldId id="256" r:id="rId2"/>
    <p:sldId id="259" r:id="rId3"/>
    <p:sldId id="261" r:id="rId4"/>
    <p:sldId id="304" r:id="rId5"/>
    <p:sldId id="306" r:id="rId6"/>
    <p:sldId id="311" r:id="rId7"/>
    <p:sldId id="308" r:id="rId8"/>
    <p:sldId id="309" r:id="rId9"/>
    <p:sldId id="312" r:id="rId10"/>
    <p:sldId id="310" r:id="rId11"/>
    <p:sldId id="313" r:id="rId12"/>
    <p:sldId id="305" r:id="rId13"/>
    <p:sldId id="314" r:id="rId14"/>
    <p:sldId id="258" r:id="rId15"/>
    <p:sldId id="315" r:id="rId16"/>
    <p:sldId id="268" r:id="rId17"/>
    <p:sldId id="319" r:id="rId18"/>
    <p:sldId id="320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2" r:id="rId29"/>
    <p:sldId id="339" r:id="rId30"/>
    <p:sldId id="341" r:id="rId31"/>
    <p:sldId id="343" r:id="rId32"/>
    <p:sldId id="344" r:id="rId33"/>
    <p:sldId id="333" r:id="rId34"/>
    <p:sldId id="336" r:id="rId35"/>
    <p:sldId id="337" r:id="rId36"/>
    <p:sldId id="338" r:id="rId37"/>
    <p:sldId id="340" r:id="rId38"/>
  </p:sldIdLst>
  <p:sldSz cx="9144000" cy="5143500" type="screen16x9"/>
  <p:notesSz cx="6858000" cy="9144000"/>
  <p:embeddedFontLst>
    <p:embeddedFont>
      <p:font typeface="DM Sans" panose="020B0604020202020204" charset="0"/>
      <p:regular r:id="rId40"/>
      <p:bold r:id="rId41"/>
      <p:italic r:id="rId42"/>
      <p:boldItalic r:id="rId43"/>
    </p:embeddedFont>
    <p:embeddedFont>
      <p:font typeface="PT Sans" panose="020B0604020202020204" charset="0"/>
      <p:regular r:id="rId44"/>
      <p:bold r:id="rId45"/>
      <p:italic r:id="rId46"/>
      <p:boldItalic r:id="rId47"/>
    </p:embeddedFont>
    <p:embeddedFont>
      <p:font typeface="Poppins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3">
          <p15:clr>
            <a:srgbClr val="9AA0A6"/>
          </p15:clr>
        </p15:guide>
        <p15:guide id="2" orient="horz" pos="340">
          <p15:clr>
            <a:srgbClr val="9AA0A6"/>
          </p15:clr>
        </p15:guide>
        <p15:guide id="3" pos="5306">
          <p15:clr>
            <a:srgbClr val="9AA0A6"/>
          </p15:clr>
        </p15:guide>
        <p15:guide id="4" orient="horz" pos="1080">
          <p15:clr>
            <a:srgbClr val="9AA0A6"/>
          </p15:clr>
        </p15:guide>
        <p15:guide id="5" orient="horz" pos="61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15A1D2-7C45-469B-85EA-AE2C2BB7A30E}">
  <a:tblStyle styleId="{4015A1D2-7C45-469B-85EA-AE2C2BB7A3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564" y="120"/>
      </p:cViewPr>
      <p:guideLst>
        <p:guide pos="453"/>
        <p:guide orient="horz" pos="340"/>
        <p:guide pos="5306"/>
        <p:guide orient="horz" pos="1080"/>
        <p:guide orient="horz" pos="6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72384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839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ab164b8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ab164b8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434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798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674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284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081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9310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cc98d9fb70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cc98d9fb70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429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ab164b8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ab164b8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728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ab164b8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ab164b8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243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344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764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ab164b8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ab164b8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175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ab164b8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ab164b8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330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ab164b8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ab164b8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7038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ab164b8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ab164b8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655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922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ab164b8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ab164b8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235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ab164b8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ab164b8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768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491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049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ab164b8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ab164b8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992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00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5400000">
            <a:off x="5884720" y="1923699"/>
            <a:ext cx="1786526" cy="4732053"/>
            <a:chOff x="6423700" y="1455975"/>
            <a:chExt cx="613800" cy="1625800"/>
          </a:xfrm>
        </p:grpSpPr>
        <p:sp>
          <p:nvSpPr>
            <p:cNvPr id="10" name="Google Shape;10;p2"/>
            <p:cNvSpPr/>
            <p:nvPr/>
          </p:nvSpPr>
          <p:spPr>
            <a:xfrm>
              <a:off x="6423700" y="14562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406" y="1"/>
                  </a:moveTo>
                  <a:cubicBezTo>
                    <a:pt x="465" y="6311"/>
                    <a:pt x="1" y="13217"/>
                    <a:pt x="1072" y="19956"/>
                  </a:cubicBezTo>
                  <a:cubicBezTo>
                    <a:pt x="2144" y="26730"/>
                    <a:pt x="4751" y="33172"/>
                    <a:pt x="8597" y="38589"/>
                  </a:cubicBezTo>
                  <a:cubicBezTo>
                    <a:pt x="10264" y="40923"/>
                    <a:pt x="12181" y="43149"/>
                    <a:pt x="14038" y="45328"/>
                  </a:cubicBezTo>
                  <a:cubicBezTo>
                    <a:pt x="17729" y="49614"/>
                    <a:pt x="21551" y="54031"/>
                    <a:pt x="23385" y="59425"/>
                  </a:cubicBezTo>
                  <a:cubicBezTo>
                    <a:pt x="23980" y="61175"/>
                    <a:pt x="24361" y="63044"/>
                    <a:pt x="24528" y="65021"/>
                  </a:cubicBezTo>
                  <a:lnTo>
                    <a:pt x="24528" y="64080"/>
                  </a:lnTo>
                  <a:cubicBezTo>
                    <a:pt x="24325" y="62425"/>
                    <a:pt x="23980" y="60866"/>
                    <a:pt x="23480" y="59377"/>
                  </a:cubicBezTo>
                  <a:cubicBezTo>
                    <a:pt x="21646" y="53960"/>
                    <a:pt x="17824" y="49531"/>
                    <a:pt x="14110" y="45245"/>
                  </a:cubicBezTo>
                  <a:cubicBezTo>
                    <a:pt x="12252" y="43078"/>
                    <a:pt x="10324" y="40851"/>
                    <a:pt x="8669" y="38518"/>
                  </a:cubicBezTo>
                  <a:cubicBezTo>
                    <a:pt x="4847" y="33112"/>
                    <a:pt x="2239" y="26683"/>
                    <a:pt x="1168" y="19920"/>
                  </a:cubicBezTo>
                  <a:cubicBezTo>
                    <a:pt x="96" y="13181"/>
                    <a:pt x="560" y="6287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463900" y="1456850"/>
              <a:ext cx="573000" cy="1468675"/>
            </a:xfrm>
            <a:custGeom>
              <a:avLst/>
              <a:gdLst/>
              <a:ahLst/>
              <a:cxnLst/>
              <a:rect l="l" t="t" r="r" b="b"/>
              <a:pathLst>
                <a:path w="22920" h="58747" extrusionOk="0">
                  <a:moveTo>
                    <a:pt x="2596" y="1"/>
                  </a:moveTo>
                  <a:cubicBezTo>
                    <a:pt x="2548" y="132"/>
                    <a:pt x="2500" y="310"/>
                    <a:pt x="2441" y="477"/>
                  </a:cubicBezTo>
                  <a:cubicBezTo>
                    <a:pt x="476" y="6823"/>
                    <a:pt x="0" y="13752"/>
                    <a:pt x="1096" y="20527"/>
                  </a:cubicBezTo>
                  <a:cubicBezTo>
                    <a:pt x="2167" y="27302"/>
                    <a:pt x="4763" y="33743"/>
                    <a:pt x="8608" y="39160"/>
                  </a:cubicBezTo>
                  <a:cubicBezTo>
                    <a:pt x="10275" y="41494"/>
                    <a:pt x="12192" y="43720"/>
                    <a:pt x="14050" y="45899"/>
                  </a:cubicBezTo>
                  <a:cubicBezTo>
                    <a:pt x="17467" y="49840"/>
                    <a:pt x="20955" y="53900"/>
                    <a:pt x="22920" y="58746"/>
                  </a:cubicBezTo>
                  <a:lnTo>
                    <a:pt x="22920" y="58484"/>
                  </a:lnTo>
                  <a:cubicBezTo>
                    <a:pt x="20943" y="53745"/>
                    <a:pt x="17479" y="49733"/>
                    <a:pt x="14133" y="45840"/>
                  </a:cubicBezTo>
                  <a:cubicBezTo>
                    <a:pt x="12264" y="43685"/>
                    <a:pt x="10335" y="41446"/>
                    <a:pt x="8680" y="39113"/>
                  </a:cubicBezTo>
                  <a:cubicBezTo>
                    <a:pt x="4858" y="33707"/>
                    <a:pt x="2250" y="27278"/>
                    <a:pt x="1179" y="20527"/>
                  </a:cubicBezTo>
                  <a:cubicBezTo>
                    <a:pt x="107" y="13764"/>
                    <a:pt x="572" y="6847"/>
                    <a:pt x="2536" y="525"/>
                  </a:cubicBezTo>
                  <a:cubicBezTo>
                    <a:pt x="2596" y="346"/>
                    <a:pt x="2655" y="167"/>
                    <a:pt x="2703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504375" y="1456850"/>
              <a:ext cx="532525" cy="1401400"/>
            </a:xfrm>
            <a:custGeom>
              <a:avLst/>
              <a:gdLst/>
              <a:ahLst/>
              <a:cxnLst/>
              <a:rect l="l" t="t" r="r" b="b"/>
              <a:pathLst>
                <a:path w="21301" h="56056" extrusionOk="0">
                  <a:moveTo>
                    <a:pt x="2798" y="1"/>
                  </a:moveTo>
                  <a:cubicBezTo>
                    <a:pt x="2691" y="346"/>
                    <a:pt x="2572" y="703"/>
                    <a:pt x="2453" y="1072"/>
                  </a:cubicBezTo>
                  <a:cubicBezTo>
                    <a:pt x="489" y="7418"/>
                    <a:pt x="0" y="14348"/>
                    <a:pt x="1096" y="21122"/>
                  </a:cubicBezTo>
                  <a:cubicBezTo>
                    <a:pt x="2167" y="27897"/>
                    <a:pt x="4775" y="34338"/>
                    <a:pt x="8609" y="39756"/>
                  </a:cubicBezTo>
                  <a:cubicBezTo>
                    <a:pt x="10275" y="42089"/>
                    <a:pt x="12192" y="44316"/>
                    <a:pt x="14062" y="46495"/>
                  </a:cubicBezTo>
                  <a:cubicBezTo>
                    <a:pt x="16657" y="49519"/>
                    <a:pt x="19324" y="52602"/>
                    <a:pt x="21301" y="56055"/>
                  </a:cubicBezTo>
                  <a:lnTo>
                    <a:pt x="21301" y="55853"/>
                  </a:lnTo>
                  <a:cubicBezTo>
                    <a:pt x="19324" y="52460"/>
                    <a:pt x="16693" y="49412"/>
                    <a:pt x="14133" y="46435"/>
                  </a:cubicBezTo>
                  <a:cubicBezTo>
                    <a:pt x="12276" y="44280"/>
                    <a:pt x="10335" y="42042"/>
                    <a:pt x="8680" y="39708"/>
                  </a:cubicBezTo>
                  <a:cubicBezTo>
                    <a:pt x="4858" y="34303"/>
                    <a:pt x="2251" y="27873"/>
                    <a:pt x="1179" y="21122"/>
                  </a:cubicBezTo>
                  <a:cubicBezTo>
                    <a:pt x="108" y="14360"/>
                    <a:pt x="572" y="7442"/>
                    <a:pt x="2536" y="1120"/>
                  </a:cubicBezTo>
                  <a:cubicBezTo>
                    <a:pt x="2655" y="751"/>
                    <a:pt x="2775" y="370"/>
                    <a:pt x="290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545150" y="1456850"/>
              <a:ext cx="492350" cy="1352575"/>
            </a:xfrm>
            <a:custGeom>
              <a:avLst/>
              <a:gdLst/>
              <a:ahLst/>
              <a:cxnLst/>
              <a:rect l="l" t="t" r="r" b="b"/>
              <a:pathLst>
                <a:path w="19694" h="54103" extrusionOk="0">
                  <a:moveTo>
                    <a:pt x="3025" y="1"/>
                  </a:moveTo>
                  <a:cubicBezTo>
                    <a:pt x="2810" y="537"/>
                    <a:pt x="2620" y="1084"/>
                    <a:pt x="2441" y="1668"/>
                  </a:cubicBezTo>
                  <a:cubicBezTo>
                    <a:pt x="477" y="8014"/>
                    <a:pt x="1" y="14943"/>
                    <a:pt x="1084" y="21718"/>
                  </a:cubicBezTo>
                  <a:cubicBezTo>
                    <a:pt x="2156" y="28492"/>
                    <a:pt x="4763" y="34934"/>
                    <a:pt x="8597" y="40351"/>
                  </a:cubicBezTo>
                  <a:cubicBezTo>
                    <a:pt x="10264" y="42685"/>
                    <a:pt x="12193" y="44911"/>
                    <a:pt x="14050" y="47090"/>
                  </a:cubicBezTo>
                  <a:cubicBezTo>
                    <a:pt x="16003" y="49352"/>
                    <a:pt x="17979" y="51650"/>
                    <a:pt x="19693" y="54103"/>
                  </a:cubicBezTo>
                  <a:lnTo>
                    <a:pt x="19693" y="53936"/>
                  </a:lnTo>
                  <a:cubicBezTo>
                    <a:pt x="17991" y="51531"/>
                    <a:pt x="16038" y="49245"/>
                    <a:pt x="14121" y="47030"/>
                  </a:cubicBezTo>
                  <a:cubicBezTo>
                    <a:pt x="12264" y="44875"/>
                    <a:pt x="10323" y="42637"/>
                    <a:pt x="8680" y="40303"/>
                  </a:cubicBezTo>
                  <a:cubicBezTo>
                    <a:pt x="4846" y="34898"/>
                    <a:pt x="2251" y="28469"/>
                    <a:pt x="1179" y="21718"/>
                  </a:cubicBezTo>
                  <a:cubicBezTo>
                    <a:pt x="108" y="14955"/>
                    <a:pt x="560" y="8037"/>
                    <a:pt x="2525" y="1715"/>
                  </a:cubicBezTo>
                  <a:cubicBezTo>
                    <a:pt x="2703" y="1132"/>
                    <a:pt x="2918" y="572"/>
                    <a:pt x="31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85325" y="1455975"/>
              <a:ext cx="451575" cy="1313275"/>
            </a:xfrm>
            <a:custGeom>
              <a:avLst/>
              <a:gdLst/>
              <a:ahLst/>
              <a:cxnLst/>
              <a:rect l="l" t="t" r="r" b="b"/>
              <a:pathLst>
                <a:path w="18063" h="52531" extrusionOk="0">
                  <a:moveTo>
                    <a:pt x="3251" y="0"/>
                  </a:moveTo>
                  <a:cubicBezTo>
                    <a:pt x="2966" y="750"/>
                    <a:pt x="2680" y="1512"/>
                    <a:pt x="2442" y="2286"/>
                  </a:cubicBezTo>
                  <a:cubicBezTo>
                    <a:pt x="477" y="8620"/>
                    <a:pt x="1" y="15561"/>
                    <a:pt x="1084" y="22324"/>
                  </a:cubicBezTo>
                  <a:cubicBezTo>
                    <a:pt x="2156" y="29099"/>
                    <a:pt x="4763" y="35552"/>
                    <a:pt x="8597" y="40957"/>
                  </a:cubicBezTo>
                  <a:cubicBezTo>
                    <a:pt x="10264" y="43303"/>
                    <a:pt x="12193" y="45529"/>
                    <a:pt x="14050" y="47708"/>
                  </a:cubicBezTo>
                  <a:cubicBezTo>
                    <a:pt x="15408" y="49280"/>
                    <a:pt x="16789" y="50875"/>
                    <a:pt x="18063" y="52530"/>
                  </a:cubicBezTo>
                  <a:lnTo>
                    <a:pt x="18063" y="52364"/>
                  </a:lnTo>
                  <a:cubicBezTo>
                    <a:pt x="16801" y="50744"/>
                    <a:pt x="15443" y="49173"/>
                    <a:pt x="14122" y="47625"/>
                  </a:cubicBezTo>
                  <a:cubicBezTo>
                    <a:pt x="12264" y="45470"/>
                    <a:pt x="10324" y="43243"/>
                    <a:pt x="8681" y="40898"/>
                  </a:cubicBezTo>
                  <a:cubicBezTo>
                    <a:pt x="4847" y="35504"/>
                    <a:pt x="2251" y="29075"/>
                    <a:pt x="1180" y="22312"/>
                  </a:cubicBezTo>
                  <a:cubicBezTo>
                    <a:pt x="108" y="15561"/>
                    <a:pt x="560" y="8632"/>
                    <a:pt x="2525" y="2310"/>
                  </a:cubicBezTo>
                  <a:cubicBezTo>
                    <a:pt x="2763" y="1524"/>
                    <a:pt x="3049" y="750"/>
                    <a:pt x="3358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625825" y="1456550"/>
              <a:ext cx="411075" cy="1277275"/>
            </a:xfrm>
            <a:custGeom>
              <a:avLst/>
              <a:gdLst/>
              <a:ahLst/>
              <a:cxnLst/>
              <a:rect l="l" t="t" r="r" b="b"/>
              <a:pathLst>
                <a:path w="16443" h="51091" extrusionOk="0">
                  <a:moveTo>
                    <a:pt x="3512" y="1"/>
                  </a:moveTo>
                  <a:cubicBezTo>
                    <a:pt x="3108" y="918"/>
                    <a:pt x="2739" y="1870"/>
                    <a:pt x="2441" y="2858"/>
                  </a:cubicBezTo>
                  <a:cubicBezTo>
                    <a:pt x="476" y="9192"/>
                    <a:pt x="0" y="16134"/>
                    <a:pt x="1084" y="22897"/>
                  </a:cubicBezTo>
                  <a:cubicBezTo>
                    <a:pt x="2155" y="29671"/>
                    <a:pt x="4763" y="36124"/>
                    <a:pt x="8608" y="41530"/>
                  </a:cubicBezTo>
                  <a:cubicBezTo>
                    <a:pt x="10275" y="43875"/>
                    <a:pt x="12192" y="46102"/>
                    <a:pt x="14050" y="48281"/>
                  </a:cubicBezTo>
                  <a:cubicBezTo>
                    <a:pt x="14859" y="49197"/>
                    <a:pt x="15657" y="50138"/>
                    <a:pt x="16443" y="51090"/>
                  </a:cubicBezTo>
                  <a:lnTo>
                    <a:pt x="16443" y="50936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54"/>
                    <a:pt x="10335" y="43828"/>
                    <a:pt x="8680" y="41494"/>
                  </a:cubicBezTo>
                  <a:cubicBezTo>
                    <a:pt x="4858" y="36089"/>
                    <a:pt x="2250" y="29659"/>
                    <a:pt x="1179" y="22897"/>
                  </a:cubicBezTo>
                  <a:cubicBezTo>
                    <a:pt x="107" y="16146"/>
                    <a:pt x="572" y="9228"/>
                    <a:pt x="2536" y="2894"/>
                  </a:cubicBezTo>
                  <a:cubicBezTo>
                    <a:pt x="2846" y="1906"/>
                    <a:pt x="3203" y="930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66300" y="1456550"/>
              <a:ext cx="371200" cy="1244525"/>
            </a:xfrm>
            <a:custGeom>
              <a:avLst/>
              <a:gdLst/>
              <a:ahLst/>
              <a:cxnLst/>
              <a:rect l="l" t="t" r="r" b="b"/>
              <a:pathLst>
                <a:path w="14848" h="49781" extrusionOk="0">
                  <a:moveTo>
                    <a:pt x="3763" y="1"/>
                  </a:moveTo>
                  <a:cubicBezTo>
                    <a:pt x="3263" y="1096"/>
                    <a:pt x="2822" y="2263"/>
                    <a:pt x="2441" y="3454"/>
                  </a:cubicBezTo>
                  <a:cubicBezTo>
                    <a:pt x="477" y="9788"/>
                    <a:pt x="0" y="16729"/>
                    <a:pt x="1096" y="23492"/>
                  </a:cubicBezTo>
                  <a:cubicBezTo>
                    <a:pt x="2179" y="30266"/>
                    <a:pt x="4763" y="36720"/>
                    <a:pt x="8609" y="42125"/>
                  </a:cubicBezTo>
                  <a:cubicBezTo>
                    <a:pt x="10275" y="44471"/>
                    <a:pt x="12192" y="46697"/>
                    <a:pt x="14050" y="48876"/>
                  </a:cubicBezTo>
                  <a:cubicBezTo>
                    <a:pt x="14324" y="49174"/>
                    <a:pt x="14574" y="49483"/>
                    <a:pt x="14847" y="49781"/>
                  </a:cubicBezTo>
                  <a:lnTo>
                    <a:pt x="14847" y="49638"/>
                  </a:lnTo>
                  <a:cubicBezTo>
                    <a:pt x="14609" y="49352"/>
                    <a:pt x="14359" y="49078"/>
                    <a:pt x="14133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58" y="36684"/>
                    <a:pt x="2251" y="30255"/>
                    <a:pt x="1179" y="23492"/>
                  </a:cubicBezTo>
                  <a:cubicBezTo>
                    <a:pt x="108" y="16741"/>
                    <a:pt x="572" y="9823"/>
                    <a:pt x="2536" y="3489"/>
                  </a:cubicBezTo>
                  <a:cubicBezTo>
                    <a:pt x="2906" y="2287"/>
                    <a:pt x="3370" y="1108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06475" y="1456550"/>
              <a:ext cx="331025" cy="1212375"/>
            </a:xfrm>
            <a:custGeom>
              <a:avLst/>
              <a:gdLst/>
              <a:ahLst/>
              <a:cxnLst/>
              <a:rect l="l" t="t" r="r" b="b"/>
              <a:pathLst>
                <a:path w="13241" h="48495" extrusionOk="0">
                  <a:moveTo>
                    <a:pt x="4085" y="1"/>
                  </a:moveTo>
                  <a:cubicBezTo>
                    <a:pt x="3430" y="1275"/>
                    <a:pt x="2894" y="2632"/>
                    <a:pt x="2442" y="4049"/>
                  </a:cubicBezTo>
                  <a:cubicBezTo>
                    <a:pt x="477" y="10383"/>
                    <a:pt x="1" y="17324"/>
                    <a:pt x="1096" y="24087"/>
                  </a:cubicBezTo>
                  <a:cubicBezTo>
                    <a:pt x="2168" y="30862"/>
                    <a:pt x="4763" y="37315"/>
                    <a:pt x="8609" y="42720"/>
                  </a:cubicBezTo>
                  <a:cubicBezTo>
                    <a:pt x="10026" y="44721"/>
                    <a:pt x="11633" y="46638"/>
                    <a:pt x="13240" y="48495"/>
                  </a:cubicBezTo>
                  <a:lnTo>
                    <a:pt x="13240" y="48352"/>
                  </a:lnTo>
                  <a:cubicBezTo>
                    <a:pt x="11657" y="46518"/>
                    <a:pt x="10085" y="44625"/>
                    <a:pt x="8692" y="42685"/>
                  </a:cubicBezTo>
                  <a:cubicBezTo>
                    <a:pt x="4870" y="37279"/>
                    <a:pt x="2263" y="30850"/>
                    <a:pt x="1191" y="24087"/>
                  </a:cubicBezTo>
                  <a:cubicBezTo>
                    <a:pt x="120" y="17336"/>
                    <a:pt x="584" y="10419"/>
                    <a:pt x="2549" y="4085"/>
                  </a:cubicBezTo>
                  <a:cubicBezTo>
                    <a:pt x="3001" y="2656"/>
                    <a:pt x="3549" y="1287"/>
                    <a:pt x="419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747250" y="1455975"/>
              <a:ext cx="290250" cy="1179925"/>
            </a:xfrm>
            <a:custGeom>
              <a:avLst/>
              <a:gdLst/>
              <a:ahLst/>
              <a:cxnLst/>
              <a:rect l="l" t="t" r="r" b="b"/>
              <a:pathLst>
                <a:path w="11610" h="47197" extrusionOk="0">
                  <a:moveTo>
                    <a:pt x="4359" y="0"/>
                  </a:moveTo>
                  <a:cubicBezTo>
                    <a:pt x="3597" y="1465"/>
                    <a:pt x="2942" y="3048"/>
                    <a:pt x="2442" y="4667"/>
                  </a:cubicBezTo>
                  <a:cubicBezTo>
                    <a:pt x="477" y="11001"/>
                    <a:pt x="1" y="17943"/>
                    <a:pt x="1084" y="24705"/>
                  </a:cubicBezTo>
                  <a:cubicBezTo>
                    <a:pt x="2156" y="31480"/>
                    <a:pt x="4763" y="37933"/>
                    <a:pt x="8597" y="43339"/>
                  </a:cubicBezTo>
                  <a:cubicBezTo>
                    <a:pt x="9538" y="44672"/>
                    <a:pt x="10562" y="45946"/>
                    <a:pt x="11609" y="47196"/>
                  </a:cubicBezTo>
                  <a:lnTo>
                    <a:pt x="11609" y="47053"/>
                  </a:lnTo>
                  <a:cubicBezTo>
                    <a:pt x="10597" y="45827"/>
                    <a:pt x="9597" y="44565"/>
                    <a:pt x="8669" y="43279"/>
                  </a:cubicBezTo>
                  <a:cubicBezTo>
                    <a:pt x="4847" y="37886"/>
                    <a:pt x="2239" y="31456"/>
                    <a:pt x="1168" y="24694"/>
                  </a:cubicBezTo>
                  <a:cubicBezTo>
                    <a:pt x="96" y="17943"/>
                    <a:pt x="560" y="11013"/>
                    <a:pt x="2525" y="4691"/>
                  </a:cubicBezTo>
                  <a:cubicBezTo>
                    <a:pt x="3037" y="3060"/>
                    <a:pt x="3680" y="1476"/>
                    <a:pt x="446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87750" y="1456550"/>
              <a:ext cx="249750" cy="1144525"/>
            </a:xfrm>
            <a:custGeom>
              <a:avLst/>
              <a:gdLst/>
              <a:ahLst/>
              <a:cxnLst/>
              <a:rect l="l" t="t" r="r" b="b"/>
              <a:pathLst>
                <a:path w="9990" h="45781" extrusionOk="0">
                  <a:moveTo>
                    <a:pt x="4667" y="1"/>
                  </a:moveTo>
                  <a:cubicBezTo>
                    <a:pt x="3763" y="1608"/>
                    <a:pt x="3001" y="3382"/>
                    <a:pt x="2441" y="5240"/>
                  </a:cubicBezTo>
                  <a:cubicBezTo>
                    <a:pt x="476" y="11574"/>
                    <a:pt x="0" y="18515"/>
                    <a:pt x="1084" y="25278"/>
                  </a:cubicBezTo>
                  <a:cubicBezTo>
                    <a:pt x="2155" y="32052"/>
                    <a:pt x="4763" y="38506"/>
                    <a:pt x="8596" y="43911"/>
                  </a:cubicBezTo>
                  <a:cubicBezTo>
                    <a:pt x="9049" y="44542"/>
                    <a:pt x="9513" y="45161"/>
                    <a:pt x="9989" y="45780"/>
                  </a:cubicBezTo>
                  <a:lnTo>
                    <a:pt x="9989" y="45614"/>
                  </a:lnTo>
                  <a:cubicBezTo>
                    <a:pt x="9537" y="45030"/>
                    <a:pt x="9097" y="44447"/>
                    <a:pt x="8680" y="43851"/>
                  </a:cubicBezTo>
                  <a:cubicBezTo>
                    <a:pt x="4846" y="38458"/>
                    <a:pt x="2250" y="32029"/>
                    <a:pt x="1179" y="25266"/>
                  </a:cubicBezTo>
                  <a:cubicBezTo>
                    <a:pt x="107" y="18515"/>
                    <a:pt x="560" y="11586"/>
                    <a:pt x="2524" y="5263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827925" y="1456550"/>
              <a:ext cx="209575" cy="1104625"/>
            </a:xfrm>
            <a:custGeom>
              <a:avLst/>
              <a:gdLst/>
              <a:ahLst/>
              <a:cxnLst/>
              <a:rect l="l" t="t" r="r" b="b"/>
              <a:pathLst>
                <a:path w="8383" h="44185" extrusionOk="0">
                  <a:moveTo>
                    <a:pt x="5013" y="1"/>
                  </a:moveTo>
                  <a:cubicBezTo>
                    <a:pt x="3977" y="1751"/>
                    <a:pt x="3096" y="3751"/>
                    <a:pt x="2441" y="5835"/>
                  </a:cubicBezTo>
                  <a:cubicBezTo>
                    <a:pt x="477" y="12169"/>
                    <a:pt x="0" y="19110"/>
                    <a:pt x="1084" y="25873"/>
                  </a:cubicBezTo>
                  <a:cubicBezTo>
                    <a:pt x="2144" y="32517"/>
                    <a:pt x="4656" y="38839"/>
                    <a:pt x="8382" y="44185"/>
                  </a:cubicBezTo>
                  <a:lnTo>
                    <a:pt x="8382" y="44018"/>
                  </a:lnTo>
                  <a:cubicBezTo>
                    <a:pt x="4715" y="38708"/>
                    <a:pt x="2227" y="32445"/>
                    <a:pt x="1191" y="25861"/>
                  </a:cubicBezTo>
                  <a:cubicBezTo>
                    <a:pt x="120" y="19110"/>
                    <a:pt x="584" y="12181"/>
                    <a:pt x="2548" y="5859"/>
                  </a:cubicBezTo>
                  <a:cubicBezTo>
                    <a:pt x="3203" y="3763"/>
                    <a:pt x="4072" y="1763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68400" y="1456550"/>
              <a:ext cx="169100" cy="1056700"/>
            </a:xfrm>
            <a:custGeom>
              <a:avLst/>
              <a:gdLst/>
              <a:ahLst/>
              <a:cxnLst/>
              <a:rect l="l" t="t" r="r" b="b"/>
              <a:pathLst>
                <a:path w="6764" h="42268" extrusionOk="0">
                  <a:moveTo>
                    <a:pt x="5394" y="1"/>
                  </a:moveTo>
                  <a:cubicBezTo>
                    <a:pt x="4168" y="1906"/>
                    <a:pt x="3156" y="4109"/>
                    <a:pt x="2442" y="6430"/>
                  </a:cubicBezTo>
                  <a:cubicBezTo>
                    <a:pt x="477" y="12764"/>
                    <a:pt x="1" y="19706"/>
                    <a:pt x="1084" y="26468"/>
                  </a:cubicBezTo>
                  <a:cubicBezTo>
                    <a:pt x="1977" y="32100"/>
                    <a:pt x="3930" y="37482"/>
                    <a:pt x="6763" y="42268"/>
                  </a:cubicBezTo>
                  <a:lnTo>
                    <a:pt x="6763" y="42077"/>
                  </a:lnTo>
                  <a:cubicBezTo>
                    <a:pt x="3977" y="37351"/>
                    <a:pt x="2072" y="32017"/>
                    <a:pt x="1191" y="26456"/>
                  </a:cubicBezTo>
                  <a:cubicBezTo>
                    <a:pt x="120" y="19706"/>
                    <a:pt x="584" y="12776"/>
                    <a:pt x="2549" y="6454"/>
                  </a:cubicBezTo>
                  <a:cubicBezTo>
                    <a:pt x="3275" y="4120"/>
                    <a:pt x="4287" y="1918"/>
                    <a:pt x="5513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908600" y="1480975"/>
              <a:ext cx="128300" cy="971850"/>
            </a:xfrm>
            <a:custGeom>
              <a:avLst/>
              <a:gdLst/>
              <a:ahLst/>
              <a:cxnLst/>
              <a:rect l="l" t="t" r="r" b="b"/>
              <a:pathLst>
                <a:path w="5132" h="38874" extrusionOk="0">
                  <a:moveTo>
                    <a:pt x="5132" y="0"/>
                  </a:moveTo>
                  <a:cubicBezTo>
                    <a:pt x="4036" y="1822"/>
                    <a:pt x="3108" y="3870"/>
                    <a:pt x="2441" y="6037"/>
                  </a:cubicBezTo>
                  <a:cubicBezTo>
                    <a:pt x="476" y="12371"/>
                    <a:pt x="0" y="19312"/>
                    <a:pt x="1084" y="26075"/>
                  </a:cubicBezTo>
                  <a:cubicBezTo>
                    <a:pt x="1798" y="30563"/>
                    <a:pt x="3191" y="34885"/>
                    <a:pt x="5132" y="38874"/>
                  </a:cubicBezTo>
                  <a:lnTo>
                    <a:pt x="5132" y="38660"/>
                  </a:lnTo>
                  <a:cubicBezTo>
                    <a:pt x="3227" y="34731"/>
                    <a:pt x="1881" y="30468"/>
                    <a:pt x="1179" y="26063"/>
                  </a:cubicBezTo>
                  <a:cubicBezTo>
                    <a:pt x="107" y="19312"/>
                    <a:pt x="572" y="12383"/>
                    <a:pt x="2536" y="6060"/>
                  </a:cubicBezTo>
                  <a:cubicBezTo>
                    <a:pt x="3191" y="3965"/>
                    <a:pt x="4084" y="1965"/>
                    <a:pt x="5132" y="179"/>
                  </a:cubicBezTo>
                  <a:lnTo>
                    <a:pt x="51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949075" y="1574425"/>
              <a:ext cx="88425" cy="800725"/>
            </a:xfrm>
            <a:custGeom>
              <a:avLst/>
              <a:gdLst/>
              <a:ahLst/>
              <a:cxnLst/>
              <a:rect l="l" t="t" r="r" b="b"/>
              <a:pathLst>
                <a:path w="3537" h="32029" extrusionOk="0">
                  <a:moveTo>
                    <a:pt x="3513" y="1"/>
                  </a:moveTo>
                  <a:cubicBezTo>
                    <a:pt x="3120" y="941"/>
                    <a:pt x="2739" y="1906"/>
                    <a:pt x="2441" y="2894"/>
                  </a:cubicBezTo>
                  <a:cubicBezTo>
                    <a:pt x="477" y="9228"/>
                    <a:pt x="0" y="16169"/>
                    <a:pt x="1096" y="22932"/>
                  </a:cubicBezTo>
                  <a:cubicBezTo>
                    <a:pt x="1584" y="26063"/>
                    <a:pt x="2417" y="29111"/>
                    <a:pt x="3536" y="32028"/>
                  </a:cubicBezTo>
                  <a:lnTo>
                    <a:pt x="3536" y="31767"/>
                  </a:lnTo>
                  <a:cubicBezTo>
                    <a:pt x="2465" y="28921"/>
                    <a:pt x="1667" y="25956"/>
                    <a:pt x="1191" y="22920"/>
                  </a:cubicBezTo>
                  <a:cubicBezTo>
                    <a:pt x="119" y="16169"/>
                    <a:pt x="584" y="9240"/>
                    <a:pt x="2548" y="2918"/>
                  </a:cubicBezTo>
                  <a:cubicBezTo>
                    <a:pt x="2834" y="2013"/>
                    <a:pt x="3155" y="1108"/>
                    <a:pt x="3536" y="239"/>
                  </a:cubicBezTo>
                  <a:lnTo>
                    <a:pt x="353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992225" y="1709575"/>
              <a:ext cx="44675" cy="552775"/>
            </a:xfrm>
            <a:custGeom>
              <a:avLst/>
              <a:gdLst/>
              <a:ahLst/>
              <a:cxnLst/>
              <a:rect l="l" t="t" r="r" b="b"/>
              <a:pathLst>
                <a:path w="1787" h="22111" extrusionOk="0">
                  <a:moveTo>
                    <a:pt x="1787" y="0"/>
                  </a:moveTo>
                  <a:cubicBezTo>
                    <a:pt x="286" y="5798"/>
                    <a:pt x="1" y="12037"/>
                    <a:pt x="977" y="18145"/>
                  </a:cubicBezTo>
                  <a:cubicBezTo>
                    <a:pt x="1179" y="19479"/>
                    <a:pt x="1465" y="20800"/>
                    <a:pt x="1787" y="22110"/>
                  </a:cubicBezTo>
                  <a:lnTo>
                    <a:pt x="1787" y="21717"/>
                  </a:lnTo>
                  <a:cubicBezTo>
                    <a:pt x="1513" y="20526"/>
                    <a:pt x="1251" y="19336"/>
                    <a:pt x="1060" y="18121"/>
                  </a:cubicBezTo>
                  <a:cubicBezTo>
                    <a:pt x="108" y="12168"/>
                    <a:pt x="358" y="6084"/>
                    <a:pt x="1787" y="405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1213700" y="1066350"/>
            <a:ext cx="6716700" cy="2189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1213700" y="3381025"/>
            <a:ext cx="6716700" cy="610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2"/>
          <p:cNvGrpSpPr/>
          <p:nvPr/>
        </p:nvGrpSpPr>
        <p:grpSpPr>
          <a:xfrm rot="-5400000">
            <a:off x="1737152" y="-1737108"/>
            <a:ext cx="1786526" cy="5260764"/>
            <a:chOff x="6423700" y="1455975"/>
            <a:chExt cx="613800" cy="1625800"/>
          </a:xfrm>
        </p:grpSpPr>
        <p:sp>
          <p:nvSpPr>
            <p:cNvPr id="28" name="Google Shape;28;p2"/>
            <p:cNvSpPr/>
            <p:nvPr/>
          </p:nvSpPr>
          <p:spPr>
            <a:xfrm>
              <a:off x="6423700" y="14562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406" y="1"/>
                  </a:moveTo>
                  <a:cubicBezTo>
                    <a:pt x="465" y="6311"/>
                    <a:pt x="1" y="13217"/>
                    <a:pt x="1072" y="19956"/>
                  </a:cubicBezTo>
                  <a:cubicBezTo>
                    <a:pt x="2144" y="26730"/>
                    <a:pt x="4751" y="33172"/>
                    <a:pt x="8597" y="38589"/>
                  </a:cubicBezTo>
                  <a:cubicBezTo>
                    <a:pt x="10264" y="40923"/>
                    <a:pt x="12181" y="43149"/>
                    <a:pt x="14038" y="45328"/>
                  </a:cubicBezTo>
                  <a:cubicBezTo>
                    <a:pt x="17729" y="49614"/>
                    <a:pt x="21551" y="54031"/>
                    <a:pt x="23385" y="59425"/>
                  </a:cubicBezTo>
                  <a:cubicBezTo>
                    <a:pt x="23980" y="61175"/>
                    <a:pt x="24361" y="63044"/>
                    <a:pt x="24528" y="65021"/>
                  </a:cubicBezTo>
                  <a:lnTo>
                    <a:pt x="24528" y="64080"/>
                  </a:lnTo>
                  <a:cubicBezTo>
                    <a:pt x="24325" y="62425"/>
                    <a:pt x="23980" y="60866"/>
                    <a:pt x="23480" y="59377"/>
                  </a:cubicBezTo>
                  <a:cubicBezTo>
                    <a:pt x="21646" y="53960"/>
                    <a:pt x="17824" y="49531"/>
                    <a:pt x="14110" y="45245"/>
                  </a:cubicBezTo>
                  <a:cubicBezTo>
                    <a:pt x="12252" y="43078"/>
                    <a:pt x="10324" y="40851"/>
                    <a:pt x="8669" y="38518"/>
                  </a:cubicBezTo>
                  <a:cubicBezTo>
                    <a:pt x="4847" y="33112"/>
                    <a:pt x="2239" y="26683"/>
                    <a:pt x="1168" y="19920"/>
                  </a:cubicBezTo>
                  <a:cubicBezTo>
                    <a:pt x="96" y="13181"/>
                    <a:pt x="560" y="6287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463900" y="1456850"/>
              <a:ext cx="573000" cy="1468675"/>
            </a:xfrm>
            <a:custGeom>
              <a:avLst/>
              <a:gdLst/>
              <a:ahLst/>
              <a:cxnLst/>
              <a:rect l="l" t="t" r="r" b="b"/>
              <a:pathLst>
                <a:path w="22920" h="58747" extrusionOk="0">
                  <a:moveTo>
                    <a:pt x="2596" y="1"/>
                  </a:moveTo>
                  <a:cubicBezTo>
                    <a:pt x="2548" y="132"/>
                    <a:pt x="2500" y="310"/>
                    <a:pt x="2441" y="477"/>
                  </a:cubicBezTo>
                  <a:cubicBezTo>
                    <a:pt x="476" y="6823"/>
                    <a:pt x="0" y="13752"/>
                    <a:pt x="1096" y="20527"/>
                  </a:cubicBezTo>
                  <a:cubicBezTo>
                    <a:pt x="2167" y="27302"/>
                    <a:pt x="4763" y="33743"/>
                    <a:pt x="8608" y="39160"/>
                  </a:cubicBezTo>
                  <a:cubicBezTo>
                    <a:pt x="10275" y="41494"/>
                    <a:pt x="12192" y="43720"/>
                    <a:pt x="14050" y="45899"/>
                  </a:cubicBezTo>
                  <a:cubicBezTo>
                    <a:pt x="17467" y="49840"/>
                    <a:pt x="20955" y="53900"/>
                    <a:pt x="22920" y="58746"/>
                  </a:cubicBezTo>
                  <a:lnTo>
                    <a:pt x="22920" y="58484"/>
                  </a:lnTo>
                  <a:cubicBezTo>
                    <a:pt x="20943" y="53745"/>
                    <a:pt x="17479" y="49733"/>
                    <a:pt x="14133" y="45840"/>
                  </a:cubicBezTo>
                  <a:cubicBezTo>
                    <a:pt x="12264" y="43685"/>
                    <a:pt x="10335" y="41446"/>
                    <a:pt x="8680" y="39113"/>
                  </a:cubicBezTo>
                  <a:cubicBezTo>
                    <a:pt x="4858" y="33707"/>
                    <a:pt x="2250" y="27278"/>
                    <a:pt x="1179" y="20527"/>
                  </a:cubicBezTo>
                  <a:cubicBezTo>
                    <a:pt x="107" y="13764"/>
                    <a:pt x="572" y="6847"/>
                    <a:pt x="2536" y="525"/>
                  </a:cubicBezTo>
                  <a:cubicBezTo>
                    <a:pt x="2596" y="346"/>
                    <a:pt x="2655" y="167"/>
                    <a:pt x="2703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504375" y="1456850"/>
              <a:ext cx="532525" cy="1401400"/>
            </a:xfrm>
            <a:custGeom>
              <a:avLst/>
              <a:gdLst/>
              <a:ahLst/>
              <a:cxnLst/>
              <a:rect l="l" t="t" r="r" b="b"/>
              <a:pathLst>
                <a:path w="21301" h="56056" extrusionOk="0">
                  <a:moveTo>
                    <a:pt x="2798" y="1"/>
                  </a:moveTo>
                  <a:cubicBezTo>
                    <a:pt x="2691" y="346"/>
                    <a:pt x="2572" y="703"/>
                    <a:pt x="2453" y="1072"/>
                  </a:cubicBezTo>
                  <a:cubicBezTo>
                    <a:pt x="489" y="7418"/>
                    <a:pt x="0" y="14348"/>
                    <a:pt x="1096" y="21122"/>
                  </a:cubicBezTo>
                  <a:cubicBezTo>
                    <a:pt x="2167" y="27897"/>
                    <a:pt x="4775" y="34338"/>
                    <a:pt x="8609" y="39756"/>
                  </a:cubicBezTo>
                  <a:cubicBezTo>
                    <a:pt x="10275" y="42089"/>
                    <a:pt x="12192" y="44316"/>
                    <a:pt x="14062" y="46495"/>
                  </a:cubicBezTo>
                  <a:cubicBezTo>
                    <a:pt x="16657" y="49519"/>
                    <a:pt x="19324" y="52602"/>
                    <a:pt x="21301" y="56055"/>
                  </a:cubicBezTo>
                  <a:lnTo>
                    <a:pt x="21301" y="55853"/>
                  </a:lnTo>
                  <a:cubicBezTo>
                    <a:pt x="19324" y="52460"/>
                    <a:pt x="16693" y="49412"/>
                    <a:pt x="14133" y="46435"/>
                  </a:cubicBezTo>
                  <a:cubicBezTo>
                    <a:pt x="12276" y="44280"/>
                    <a:pt x="10335" y="42042"/>
                    <a:pt x="8680" y="39708"/>
                  </a:cubicBezTo>
                  <a:cubicBezTo>
                    <a:pt x="4858" y="34303"/>
                    <a:pt x="2251" y="27873"/>
                    <a:pt x="1179" y="21122"/>
                  </a:cubicBezTo>
                  <a:cubicBezTo>
                    <a:pt x="108" y="14360"/>
                    <a:pt x="572" y="7442"/>
                    <a:pt x="2536" y="1120"/>
                  </a:cubicBezTo>
                  <a:cubicBezTo>
                    <a:pt x="2655" y="751"/>
                    <a:pt x="2775" y="370"/>
                    <a:pt x="290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545150" y="1456850"/>
              <a:ext cx="492350" cy="1352575"/>
            </a:xfrm>
            <a:custGeom>
              <a:avLst/>
              <a:gdLst/>
              <a:ahLst/>
              <a:cxnLst/>
              <a:rect l="l" t="t" r="r" b="b"/>
              <a:pathLst>
                <a:path w="19694" h="54103" extrusionOk="0">
                  <a:moveTo>
                    <a:pt x="3025" y="1"/>
                  </a:moveTo>
                  <a:cubicBezTo>
                    <a:pt x="2810" y="537"/>
                    <a:pt x="2620" y="1084"/>
                    <a:pt x="2441" y="1668"/>
                  </a:cubicBezTo>
                  <a:cubicBezTo>
                    <a:pt x="477" y="8014"/>
                    <a:pt x="1" y="14943"/>
                    <a:pt x="1084" y="21718"/>
                  </a:cubicBezTo>
                  <a:cubicBezTo>
                    <a:pt x="2156" y="28492"/>
                    <a:pt x="4763" y="34934"/>
                    <a:pt x="8597" y="40351"/>
                  </a:cubicBezTo>
                  <a:cubicBezTo>
                    <a:pt x="10264" y="42685"/>
                    <a:pt x="12193" y="44911"/>
                    <a:pt x="14050" y="47090"/>
                  </a:cubicBezTo>
                  <a:cubicBezTo>
                    <a:pt x="16003" y="49352"/>
                    <a:pt x="17979" y="51650"/>
                    <a:pt x="19693" y="54103"/>
                  </a:cubicBezTo>
                  <a:lnTo>
                    <a:pt x="19693" y="53936"/>
                  </a:lnTo>
                  <a:cubicBezTo>
                    <a:pt x="17991" y="51531"/>
                    <a:pt x="16038" y="49245"/>
                    <a:pt x="14121" y="47030"/>
                  </a:cubicBezTo>
                  <a:cubicBezTo>
                    <a:pt x="12264" y="44875"/>
                    <a:pt x="10323" y="42637"/>
                    <a:pt x="8680" y="40303"/>
                  </a:cubicBezTo>
                  <a:cubicBezTo>
                    <a:pt x="4846" y="34898"/>
                    <a:pt x="2251" y="28469"/>
                    <a:pt x="1179" y="21718"/>
                  </a:cubicBezTo>
                  <a:cubicBezTo>
                    <a:pt x="108" y="14955"/>
                    <a:pt x="560" y="8037"/>
                    <a:pt x="2525" y="1715"/>
                  </a:cubicBezTo>
                  <a:cubicBezTo>
                    <a:pt x="2703" y="1132"/>
                    <a:pt x="2918" y="572"/>
                    <a:pt x="31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585325" y="1455975"/>
              <a:ext cx="451575" cy="1313275"/>
            </a:xfrm>
            <a:custGeom>
              <a:avLst/>
              <a:gdLst/>
              <a:ahLst/>
              <a:cxnLst/>
              <a:rect l="l" t="t" r="r" b="b"/>
              <a:pathLst>
                <a:path w="18063" h="52531" extrusionOk="0">
                  <a:moveTo>
                    <a:pt x="3251" y="0"/>
                  </a:moveTo>
                  <a:cubicBezTo>
                    <a:pt x="2966" y="750"/>
                    <a:pt x="2680" y="1512"/>
                    <a:pt x="2442" y="2286"/>
                  </a:cubicBezTo>
                  <a:cubicBezTo>
                    <a:pt x="477" y="8620"/>
                    <a:pt x="1" y="15561"/>
                    <a:pt x="1084" y="22324"/>
                  </a:cubicBezTo>
                  <a:cubicBezTo>
                    <a:pt x="2156" y="29099"/>
                    <a:pt x="4763" y="35552"/>
                    <a:pt x="8597" y="40957"/>
                  </a:cubicBezTo>
                  <a:cubicBezTo>
                    <a:pt x="10264" y="43303"/>
                    <a:pt x="12193" y="45529"/>
                    <a:pt x="14050" y="47708"/>
                  </a:cubicBezTo>
                  <a:cubicBezTo>
                    <a:pt x="15408" y="49280"/>
                    <a:pt x="16789" y="50875"/>
                    <a:pt x="18063" y="52530"/>
                  </a:cubicBezTo>
                  <a:lnTo>
                    <a:pt x="18063" y="52364"/>
                  </a:lnTo>
                  <a:cubicBezTo>
                    <a:pt x="16801" y="50744"/>
                    <a:pt x="15443" y="49173"/>
                    <a:pt x="14122" y="47625"/>
                  </a:cubicBezTo>
                  <a:cubicBezTo>
                    <a:pt x="12264" y="45470"/>
                    <a:pt x="10324" y="43243"/>
                    <a:pt x="8681" y="40898"/>
                  </a:cubicBezTo>
                  <a:cubicBezTo>
                    <a:pt x="4847" y="35504"/>
                    <a:pt x="2251" y="29075"/>
                    <a:pt x="1180" y="22312"/>
                  </a:cubicBezTo>
                  <a:cubicBezTo>
                    <a:pt x="108" y="15561"/>
                    <a:pt x="560" y="8632"/>
                    <a:pt x="2525" y="2310"/>
                  </a:cubicBezTo>
                  <a:cubicBezTo>
                    <a:pt x="2763" y="1524"/>
                    <a:pt x="3049" y="750"/>
                    <a:pt x="3358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625825" y="1456550"/>
              <a:ext cx="411075" cy="1277275"/>
            </a:xfrm>
            <a:custGeom>
              <a:avLst/>
              <a:gdLst/>
              <a:ahLst/>
              <a:cxnLst/>
              <a:rect l="l" t="t" r="r" b="b"/>
              <a:pathLst>
                <a:path w="16443" h="51091" extrusionOk="0">
                  <a:moveTo>
                    <a:pt x="3512" y="1"/>
                  </a:moveTo>
                  <a:cubicBezTo>
                    <a:pt x="3108" y="918"/>
                    <a:pt x="2739" y="1870"/>
                    <a:pt x="2441" y="2858"/>
                  </a:cubicBezTo>
                  <a:cubicBezTo>
                    <a:pt x="476" y="9192"/>
                    <a:pt x="0" y="16134"/>
                    <a:pt x="1084" y="22897"/>
                  </a:cubicBezTo>
                  <a:cubicBezTo>
                    <a:pt x="2155" y="29671"/>
                    <a:pt x="4763" y="36124"/>
                    <a:pt x="8608" y="41530"/>
                  </a:cubicBezTo>
                  <a:cubicBezTo>
                    <a:pt x="10275" y="43875"/>
                    <a:pt x="12192" y="46102"/>
                    <a:pt x="14050" y="48281"/>
                  </a:cubicBezTo>
                  <a:cubicBezTo>
                    <a:pt x="14859" y="49197"/>
                    <a:pt x="15657" y="50138"/>
                    <a:pt x="16443" y="51090"/>
                  </a:cubicBezTo>
                  <a:lnTo>
                    <a:pt x="16443" y="50936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54"/>
                    <a:pt x="10335" y="43828"/>
                    <a:pt x="8680" y="41494"/>
                  </a:cubicBezTo>
                  <a:cubicBezTo>
                    <a:pt x="4858" y="36089"/>
                    <a:pt x="2250" y="29659"/>
                    <a:pt x="1179" y="22897"/>
                  </a:cubicBezTo>
                  <a:cubicBezTo>
                    <a:pt x="107" y="16146"/>
                    <a:pt x="572" y="9228"/>
                    <a:pt x="2536" y="2894"/>
                  </a:cubicBezTo>
                  <a:cubicBezTo>
                    <a:pt x="2846" y="1906"/>
                    <a:pt x="3203" y="930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666300" y="1456550"/>
              <a:ext cx="371200" cy="1244525"/>
            </a:xfrm>
            <a:custGeom>
              <a:avLst/>
              <a:gdLst/>
              <a:ahLst/>
              <a:cxnLst/>
              <a:rect l="l" t="t" r="r" b="b"/>
              <a:pathLst>
                <a:path w="14848" h="49781" extrusionOk="0">
                  <a:moveTo>
                    <a:pt x="3763" y="1"/>
                  </a:moveTo>
                  <a:cubicBezTo>
                    <a:pt x="3263" y="1096"/>
                    <a:pt x="2822" y="2263"/>
                    <a:pt x="2441" y="3454"/>
                  </a:cubicBezTo>
                  <a:cubicBezTo>
                    <a:pt x="477" y="9788"/>
                    <a:pt x="0" y="16729"/>
                    <a:pt x="1096" y="23492"/>
                  </a:cubicBezTo>
                  <a:cubicBezTo>
                    <a:pt x="2179" y="30266"/>
                    <a:pt x="4763" y="36720"/>
                    <a:pt x="8609" y="42125"/>
                  </a:cubicBezTo>
                  <a:cubicBezTo>
                    <a:pt x="10275" y="44471"/>
                    <a:pt x="12192" y="46697"/>
                    <a:pt x="14050" y="48876"/>
                  </a:cubicBezTo>
                  <a:cubicBezTo>
                    <a:pt x="14324" y="49174"/>
                    <a:pt x="14574" y="49483"/>
                    <a:pt x="14847" y="49781"/>
                  </a:cubicBezTo>
                  <a:lnTo>
                    <a:pt x="14847" y="49638"/>
                  </a:lnTo>
                  <a:cubicBezTo>
                    <a:pt x="14609" y="49352"/>
                    <a:pt x="14359" y="49078"/>
                    <a:pt x="14133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58" y="36684"/>
                    <a:pt x="2251" y="30255"/>
                    <a:pt x="1179" y="23492"/>
                  </a:cubicBezTo>
                  <a:cubicBezTo>
                    <a:pt x="108" y="16741"/>
                    <a:pt x="572" y="9823"/>
                    <a:pt x="2536" y="3489"/>
                  </a:cubicBezTo>
                  <a:cubicBezTo>
                    <a:pt x="2906" y="2287"/>
                    <a:pt x="3370" y="1108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706475" y="1456550"/>
              <a:ext cx="331025" cy="1212375"/>
            </a:xfrm>
            <a:custGeom>
              <a:avLst/>
              <a:gdLst/>
              <a:ahLst/>
              <a:cxnLst/>
              <a:rect l="l" t="t" r="r" b="b"/>
              <a:pathLst>
                <a:path w="13241" h="48495" extrusionOk="0">
                  <a:moveTo>
                    <a:pt x="4085" y="1"/>
                  </a:moveTo>
                  <a:cubicBezTo>
                    <a:pt x="3430" y="1275"/>
                    <a:pt x="2894" y="2632"/>
                    <a:pt x="2442" y="4049"/>
                  </a:cubicBezTo>
                  <a:cubicBezTo>
                    <a:pt x="477" y="10383"/>
                    <a:pt x="1" y="17324"/>
                    <a:pt x="1096" y="24087"/>
                  </a:cubicBezTo>
                  <a:cubicBezTo>
                    <a:pt x="2168" y="30862"/>
                    <a:pt x="4763" y="37315"/>
                    <a:pt x="8609" y="42720"/>
                  </a:cubicBezTo>
                  <a:cubicBezTo>
                    <a:pt x="10026" y="44721"/>
                    <a:pt x="11633" y="46638"/>
                    <a:pt x="13240" y="48495"/>
                  </a:cubicBezTo>
                  <a:lnTo>
                    <a:pt x="13240" y="48352"/>
                  </a:lnTo>
                  <a:cubicBezTo>
                    <a:pt x="11657" y="46518"/>
                    <a:pt x="10085" y="44625"/>
                    <a:pt x="8692" y="42685"/>
                  </a:cubicBezTo>
                  <a:cubicBezTo>
                    <a:pt x="4870" y="37279"/>
                    <a:pt x="2263" y="30850"/>
                    <a:pt x="1191" y="24087"/>
                  </a:cubicBezTo>
                  <a:cubicBezTo>
                    <a:pt x="120" y="17336"/>
                    <a:pt x="584" y="10419"/>
                    <a:pt x="2549" y="4085"/>
                  </a:cubicBezTo>
                  <a:cubicBezTo>
                    <a:pt x="3001" y="2656"/>
                    <a:pt x="3549" y="1287"/>
                    <a:pt x="419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747250" y="1455975"/>
              <a:ext cx="290250" cy="1179925"/>
            </a:xfrm>
            <a:custGeom>
              <a:avLst/>
              <a:gdLst/>
              <a:ahLst/>
              <a:cxnLst/>
              <a:rect l="l" t="t" r="r" b="b"/>
              <a:pathLst>
                <a:path w="11610" h="47197" extrusionOk="0">
                  <a:moveTo>
                    <a:pt x="4359" y="0"/>
                  </a:moveTo>
                  <a:cubicBezTo>
                    <a:pt x="3597" y="1465"/>
                    <a:pt x="2942" y="3048"/>
                    <a:pt x="2442" y="4667"/>
                  </a:cubicBezTo>
                  <a:cubicBezTo>
                    <a:pt x="477" y="11001"/>
                    <a:pt x="1" y="17943"/>
                    <a:pt x="1084" y="24705"/>
                  </a:cubicBezTo>
                  <a:cubicBezTo>
                    <a:pt x="2156" y="31480"/>
                    <a:pt x="4763" y="37933"/>
                    <a:pt x="8597" y="43339"/>
                  </a:cubicBezTo>
                  <a:cubicBezTo>
                    <a:pt x="9538" y="44672"/>
                    <a:pt x="10562" y="45946"/>
                    <a:pt x="11609" y="47196"/>
                  </a:cubicBezTo>
                  <a:lnTo>
                    <a:pt x="11609" y="47053"/>
                  </a:lnTo>
                  <a:cubicBezTo>
                    <a:pt x="10597" y="45827"/>
                    <a:pt x="9597" y="44565"/>
                    <a:pt x="8669" y="43279"/>
                  </a:cubicBezTo>
                  <a:cubicBezTo>
                    <a:pt x="4847" y="37886"/>
                    <a:pt x="2239" y="31456"/>
                    <a:pt x="1168" y="24694"/>
                  </a:cubicBezTo>
                  <a:cubicBezTo>
                    <a:pt x="96" y="17943"/>
                    <a:pt x="560" y="11013"/>
                    <a:pt x="2525" y="4691"/>
                  </a:cubicBezTo>
                  <a:cubicBezTo>
                    <a:pt x="3037" y="3060"/>
                    <a:pt x="3680" y="1476"/>
                    <a:pt x="446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787750" y="1456550"/>
              <a:ext cx="249750" cy="1144525"/>
            </a:xfrm>
            <a:custGeom>
              <a:avLst/>
              <a:gdLst/>
              <a:ahLst/>
              <a:cxnLst/>
              <a:rect l="l" t="t" r="r" b="b"/>
              <a:pathLst>
                <a:path w="9990" h="45781" extrusionOk="0">
                  <a:moveTo>
                    <a:pt x="4667" y="1"/>
                  </a:moveTo>
                  <a:cubicBezTo>
                    <a:pt x="3763" y="1608"/>
                    <a:pt x="3001" y="3382"/>
                    <a:pt x="2441" y="5240"/>
                  </a:cubicBezTo>
                  <a:cubicBezTo>
                    <a:pt x="476" y="11574"/>
                    <a:pt x="0" y="18515"/>
                    <a:pt x="1084" y="25278"/>
                  </a:cubicBezTo>
                  <a:cubicBezTo>
                    <a:pt x="2155" y="32052"/>
                    <a:pt x="4763" y="38506"/>
                    <a:pt x="8596" y="43911"/>
                  </a:cubicBezTo>
                  <a:cubicBezTo>
                    <a:pt x="9049" y="44542"/>
                    <a:pt x="9513" y="45161"/>
                    <a:pt x="9989" y="45780"/>
                  </a:cubicBezTo>
                  <a:lnTo>
                    <a:pt x="9989" y="45614"/>
                  </a:lnTo>
                  <a:cubicBezTo>
                    <a:pt x="9537" y="45030"/>
                    <a:pt x="9097" y="44447"/>
                    <a:pt x="8680" y="43851"/>
                  </a:cubicBezTo>
                  <a:cubicBezTo>
                    <a:pt x="4846" y="38458"/>
                    <a:pt x="2250" y="32029"/>
                    <a:pt x="1179" y="25266"/>
                  </a:cubicBezTo>
                  <a:cubicBezTo>
                    <a:pt x="107" y="18515"/>
                    <a:pt x="560" y="11586"/>
                    <a:pt x="2524" y="5263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827925" y="1456550"/>
              <a:ext cx="209575" cy="1104625"/>
            </a:xfrm>
            <a:custGeom>
              <a:avLst/>
              <a:gdLst/>
              <a:ahLst/>
              <a:cxnLst/>
              <a:rect l="l" t="t" r="r" b="b"/>
              <a:pathLst>
                <a:path w="8383" h="44185" extrusionOk="0">
                  <a:moveTo>
                    <a:pt x="5013" y="1"/>
                  </a:moveTo>
                  <a:cubicBezTo>
                    <a:pt x="3977" y="1751"/>
                    <a:pt x="3096" y="3751"/>
                    <a:pt x="2441" y="5835"/>
                  </a:cubicBezTo>
                  <a:cubicBezTo>
                    <a:pt x="477" y="12169"/>
                    <a:pt x="0" y="19110"/>
                    <a:pt x="1084" y="25873"/>
                  </a:cubicBezTo>
                  <a:cubicBezTo>
                    <a:pt x="2144" y="32517"/>
                    <a:pt x="4656" y="38839"/>
                    <a:pt x="8382" y="44185"/>
                  </a:cubicBezTo>
                  <a:lnTo>
                    <a:pt x="8382" y="44018"/>
                  </a:lnTo>
                  <a:cubicBezTo>
                    <a:pt x="4715" y="38708"/>
                    <a:pt x="2227" y="32445"/>
                    <a:pt x="1191" y="25861"/>
                  </a:cubicBezTo>
                  <a:cubicBezTo>
                    <a:pt x="120" y="19110"/>
                    <a:pt x="584" y="12181"/>
                    <a:pt x="2548" y="5859"/>
                  </a:cubicBezTo>
                  <a:cubicBezTo>
                    <a:pt x="3203" y="3763"/>
                    <a:pt x="4072" y="1763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868400" y="1456550"/>
              <a:ext cx="169100" cy="1056700"/>
            </a:xfrm>
            <a:custGeom>
              <a:avLst/>
              <a:gdLst/>
              <a:ahLst/>
              <a:cxnLst/>
              <a:rect l="l" t="t" r="r" b="b"/>
              <a:pathLst>
                <a:path w="6764" h="42268" extrusionOk="0">
                  <a:moveTo>
                    <a:pt x="5394" y="1"/>
                  </a:moveTo>
                  <a:cubicBezTo>
                    <a:pt x="4168" y="1906"/>
                    <a:pt x="3156" y="4109"/>
                    <a:pt x="2442" y="6430"/>
                  </a:cubicBezTo>
                  <a:cubicBezTo>
                    <a:pt x="477" y="12764"/>
                    <a:pt x="1" y="19706"/>
                    <a:pt x="1084" y="26468"/>
                  </a:cubicBezTo>
                  <a:cubicBezTo>
                    <a:pt x="1977" y="32100"/>
                    <a:pt x="3930" y="37482"/>
                    <a:pt x="6763" y="42268"/>
                  </a:cubicBezTo>
                  <a:lnTo>
                    <a:pt x="6763" y="42077"/>
                  </a:lnTo>
                  <a:cubicBezTo>
                    <a:pt x="3977" y="37351"/>
                    <a:pt x="2072" y="32017"/>
                    <a:pt x="1191" y="26456"/>
                  </a:cubicBezTo>
                  <a:cubicBezTo>
                    <a:pt x="120" y="19706"/>
                    <a:pt x="584" y="12776"/>
                    <a:pt x="2549" y="6454"/>
                  </a:cubicBezTo>
                  <a:cubicBezTo>
                    <a:pt x="3275" y="4120"/>
                    <a:pt x="4287" y="1918"/>
                    <a:pt x="5513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908600" y="1480975"/>
              <a:ext cx="128300" cy="971850"/>
            </a:xfrm>
            <a:custGeom>
              <a:avLst/>
              <a:gdLst/>
              <a:ahLst/>
              <a:cxnLst/>
              <a:rect l="l" t="t" r="r" b="b"/>
              <a:pathLst>
                <a:path w="5132" h="38874" extrusionOk="0">
                  <a:moveTo>
                    <a:pt x="5132" y="0"/>
                  </a:moveTo>
                  <a:cubicBezTo>
                    <a:pt x="4036" y="1822"/>
                    <a:pt x="3108" y="3870"/>
                    <a:pt x="2441" y="6037"/>
                  </a:cubicBezTo>
                  <a:cubicBezTo>
                    <a:pt x="476" y="12371"/>
                    <a:pt x="0" y="19312"/>
                    <a:pt x="1084" y="26075"/>
                  </a:cubicBezTo>
                  <a:cubicBezTo>
                    <a:pt x="1798" y="30563"/>
                    <a:pt x="3191" y="34885"/>
                    <a:pt x="5132" y="38874"/>
                  </a:cubicBezTo>
                  <a:lnTo>
                    <a:pt x="5132" y="38660"/>
                  </a:lnTo>
                  <a:cubicBezTo>
                    <a:pt x="3227" y="34731"/>
                    <a:pt x="1881" y="30468"/>
                    <a:pt x="1179" y="26063"/>
                  </a:cubicBezTo>
                  <a:cubicBezTo>
                    <a:pt x="107" y="19312"/>
                    <a:pt x="572" y="12383"/>
                    <a:pt x="2536" y="6060"/>
                  </a:cubicBezTo>
                  <a:cubicBezTo>
                    <a:pt x="3191" y="3965"/>
                    <a:pt x="4084" y="1965"/>
                    <a:pt x="5132" y="179"/>
                  </a:cubicBezTo>
                  <a:lnTo>
                    <a:pt x="51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49075" y="1574425"/>
              <a:ext cx="88425" cy="800725"/>
            </a:xfrm>
            <a:custGeom>
              <a:avLst/>
              <a:gdLst/>
              <a:ahLst/>
              <a:cxnLst/>
              <a:rect l="l" t="t" r="r" b="b"/>
              <a:pathLst>
                <a:path w="3537" h="32029" extrusionOk="0">
                  <a:moveTo>
                    <a:pt x="3513" y="1"/>
                  </a:moveTo>
                  <a:cubicBezTo>
                    <a:pt x="3120" y="941"/>
                    <a:pt x="2739" y="1906"/>
                    <a:pt x="2441" y="2894"/>
                  </a:cubicBezTo>
                  <a:cubicBezTo>
                    <a:pt x="477" y="9228"/>
                    <a:pt x="0" y="16169"/>
                    <a:pt x="1096" y="22932"/>
                  </a:cubicBezTo>
                  <a:cubicBezTo>
                    <a:pt x="1584" y="26063"/>
                    <a:pt x="2417" y="29111"/>
                    <a:pt x="3536" y="32028"/>
                  </a:cubicBezTo>
                  <a:lnTo>
                    <a:pt x="3536" y="31767"/>
                  </a:lnTo>
                  <a:cubicBezTo>
                    <a:pt x="2465" y="28921"/>
                    <a:pt x="1667" y="25956"/>
                    <a:pt x="1191" y="22920"/>
                  </a:cubicBezTo>
                  <a:cubicBezTo>
                    <a:pt x="119" y="16169"/>
                    <a:pt x="584" y="9240"/>
                    <a:pt x="2548" y="2918"/>
                  </a:cubicBezTo>
                  <a:cubicBezTo>
                    <a:pt x="2834" y="2013"/>
                    <a:pt x="3155" y="1108"/>
                    <a:pt x="3536" y="239"/>
                  </a:cubicBezTo>
                  <a:lnTo>
                    <a:pt x="353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992225" y="1709575"/>
              <a:ext cx="44675" cy="552775"/>
            </a:xfrm>
            <a:custGeom>
              <a:avLst/>
              <a:gdLst/>
              <a:ahLst/>
              <a:cxnLst/>
              <a:rect l="l" t="t" r="r" b="b"/>
              <a:pathLst>
                <a:path w="1787" h="22111" extrusionOk="0">
                  <a:moveTo>
                    <a:pt x="1787" y="0"/>
                  </a:moveTo>
                  <a:cubicBezTo>
                    <a:pt x="286" y="5798"/>
                    <a:pt x="1" y="12037"/>
                    <a:pt x="977" y="18145"/>
                  </a:cubicBezTo>
                  <a:cubicBezTo>
                    <a:pt x="1179" y="19479"/>
                    <a:pt x="1465" y="20800"/>
                    <a:pt x="1787" y="22110"/>
                  </a:cubicBezTo>
                  <a:lnTo>
                    <a:pt x="1787" y="21717"/>
                  </a:lnTo>
                  <a:cubicBezTo>
                    <a:pt x="1513" y="20526"/>
                    <a:pt x="1251" y="19336"/>
                    <a:pt x="1060" y="18121"/>
                  </a:cubicBezTo>
                  <a:cubicBezTo>
                    <a:pt x="108" y="12168"/>
                    <a:pt x="358" y="6084"/>
                    <a:pt x="1787" y="405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2"/>
          <p:cNvSpPr txBox="1">
            <a:spLocks noGrp="1"/>
          </p:cNvSpPr>
          <p:nvPr>
            <p:ph type="ctrTitle"/>
          </p:nvPr>
        </p:nvSpPr>
        <p:spPr>
          <a:xfrm>
            <a:off x="1518025" y="1143450"/>
            <a:ext cx="6108000" cy="20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4" name="Google Shape;44;p2"/>
          <p:cNvSpPr txBox="1">
            <a:spLocks noGrp="1"/>
          </p:cNvSpPr>
          <p:nvPr>
            <p:ph type="subTitle" idx="1"/>
          </p:nvPr>
        </p:nvSpPr>
        <p:spPr>
          <a:xfrm>
            <a:off x="2307650" y="3413350"/>
            <a:ext cx="4528800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4" name="Google Shape;1194;p25"/>
          <p:cNvGrpSpPr/>
          <p:nvPr/>
        </p:nvGrpSpPr>
        <p:grpSpPr>
          <a:xfrm flipH="1">
            <a:off x="-11397" y="3441608"/>
            <a:ext cx="2140568" cy="1701902"/>
            <a:chOff x="5005075" y="2239400"/>
            <a:chExt cx="749525" cy="595925"/>
          </a:xfrm>
        </p:grpSpPr>
        <p:sp>
          <p:nvSpPr>
            <p:cNvPr id="1195" name="Google Shape;1195;p25"/>
            <p:cNvSpPr/>
            <p:nvPr/>
          </p:nvSpPr>
          <p:spPr>
            <a:xfrm>
              <a:off x="5005075" y="2239400"/>
              <a:ext cx="748925" cy="595925"/>
            </a:xfrm>
            <a:custGeom>
              <a:avLst/>
              <a:gdLst/>
              <a:ahLst/>
              <a:cxnLst/>
              <a:rect l="l" t="t" r="r" b="b"/>
              <a:pathLst>
                <a:path w="29957" h="23837" extrusionOk="0">
                  <a:moveTo>
                    <a:pt x="29957" y="0"/>
                  </a:moveTo>
                  <a:cubicBezTo>
                    <a:pt x="28195" y="2251"/>
                    <a:pt x="25659" y="3679"/>
                    <a:pt x="24004" y="4429"/>
                  </a:cubicBezTo>
                  <a:cubicBezTo>
                    <a:pt x="22361" y="5191"/>
                    <a:pt x="20610" y="5775"/>
                    <a:pt x="18920" y="6358"/>
                  </a:cubicBezTo>
                  <a:cubicBezTo>
                    <a:pt x="17193" y="6930"/>
                    <a:pt x="15419" y="7525"/>
                    <a:pt x="13740" y="8323"/>
                  </a:cubicBezTo>
                  <a:cubicBezTo>
                    <a:pt x="9704" y="10180"/>
                    <a:pt x="6168" y="13169"/>
                    <a:pt x="3501" y="16955"/>
                  </a:cubicBezTo>
                  <a:cubicBezTo>
                    <a:pt x="1977" y="19098"/>
                    <a:pt x="810" y="21431"/>
                    <a:pt x="1" y="23836"/>
                  </a:cubicBezTo>
                  <a:lnTo>
                    <a:pt x="120" y="23836"/>
                  </a:lnTo>
                  <a:cubicBezTo>
                    <a:pt x="929" y="21443"/>
                    <a:pt x="2084" y="19134"/>
                    <a:pt x="3584" y="17014"/>
                  </a:cubicBezTo>
                  <a:cubicBezTo>
                    <a:pt x="6251" y="13228"/>
                    <a:pt x="9776" y="10263"/>
                    <a:pt x="13788" y="8406"/>
                  </a:cubicBezTo>
                  <a:cubicBezTo>
                    <a:pt x="15455" y="7632"/>
                    <a:pt x="17241" y="7037"/>
                    <a:pt x="18943" y="6453"/>
                  </a:cubicBezTo>
                  <a:cubicBezTo>
                    <a:pt x="20646" y="5894"/>
                    <a:pt x="22396" y="5298"/>
                    <a:pt x="24051" y="4537"/>
                  </a:cubicBezTo>
                  <a:cubicBezTo>
                    <a:pt x="25670" y="3798"/>
                    <a:pt x="28171" y="2381"/>
                    <a:pt x="29957" y="179"/>
                  </a:cubicBezTo>
                  <a:lnTo>
                    <a:pt x="2995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5"/>
            <p:cNvSpPr/>
            <p:nvPr/>
          </p:nvSpPr>
          <p:spPr>
            <a:xfrm>
              <a:off x="5043775" y="2286125"/>
              <a:ext cx="710825" cy="549200"/>
            </a:xfrm>
            <a:custGeom>
              <a:avLst/>
              <a:gdLst/>
              <a:ahLst/>
              <a:cxnLst/>
              <a:rect l="l" t="t" r="r" b="b"/>
              <a:pathLst>
                <a:path w="28433" h="21968" extrusionOk="0">
                  <a:moveTo>
                    <a:pt x="28433" y="1"/>
                  </a:moveTo>
                  <a:cubicBezTo>
                    <a:pt x="26861" y="1405"/>
                    <a:pt x="25123" y="2358"/>
                    <a:pt x="23872" y="2918"/>
                  </a:cubicBezTo>
                  <a:cubicBezTo>
                    <a:pt x="22217" y="3680"/>
                    <a:pt x="20479" y="4263"/>
                    <a:pt x="18788" y="4846"/>
                  </a:cubicBezTo>
                  <a:cubicBezTo>
                    <a:pt x="17062" y="5418"/>
                    <a:pt x="15288" y="6013"/>
                    <a:pt x="13609" y="6811"/>
                  </a:cubicBezTo>
                  <a:cubicBezTo>
                    <a:pt x="9573" y="8668"/>
                    <a:pt x="6025" y="11657"/>
                    <a:pt x="3370" y="15443"/>
                  </a:cubicBezTo>
                  <a:cubicBezTo>
                    <a:pt x="1917" y="17479"/>
                    <a:pt x="786" y="19681"/>
                    <a:pt x="0" y="21967"/>
                  </a:cubicBezTo>
                  <a:lnTo>
                    <a:pt x="119" y="21967"/>
                  </a:lnTo>
                  <a:cubicBezTo>
                    <a:pt x="929" y="19705"/>
                    <a:pt x="2036" y="17526"/>
                    <a:pt x="3465" y="15502"/>
                  </a:cubicBezTo>
                  <a:cubicBezTo>
                    <a:pt x="6132" y="11716"/>
                    <a:pt x="9656" y="8752"/>
                    <a:pt x="13669" y="6894"/>
                  </a:cubicBezTo>
                  <a:cubicBezTo>
                    <a:pt x="15336" y="6120"/>
                    <a:pt x="17122" y="5525"/>
                    <a:pt x="18824" y="4942"/>
                  </a:cubicBezTo>
                  <a:cubicBezTo>
                    <a:pt x="20527" y="4382"/>
                    <a:pt x="22277" y="3787"/>
                    <a:pt x="23932" y="3025"/>
                  </a:cubicBezTo>
                  <a:cubicBezTo>
                    <a:pt x="25158" y="2465"/>
                    <a:pt x="26885" y="1525"/>
                    <a:pt x="28433" y="155"/>
                  </a:cubicBez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5"/>
            <p:cNvSpPr/>
            <p:nvPr/>
          </p:nvSpPr>
          <p:spPr>
            <a:xfrm>
              <a:off x="5082175" y="2323325"/>
              <a:ext cx="671525" cy="512000"/>
            </a:xfrm>
            <a:custGeom>
              <a:avLst/>
              <a:gdLst/>
              <a:ahLst/>
              <a:cxnLst/>
              <a:rect l="l" t="t" r="r" b="b"/>
              <a:pathLst>
                <a:path w="26861" h="20480" extrusionOk="0">
                  <a:moveTo>
                    <a:pt x="26861" y="1"/>
                  </a:moveTo>
                  <a:cubicBezTo>
                    <a:pt x="25742" y="810"/>
                    <a:pt x="24634" y="1394"/>
                    <a:pt x="23753" y="1787"/>
                  </a:cubicBezTo>
                  <a:cubicBezTo>
                    <a:pt x="22098" y="2549"/>
                    <a:pt x="20360" y="3132"/>
                    <a:pt x="18657" y="3704"/>
                  </a:cubicBezTo>
                  <a:cubicBezTo>
                    <a:pt x="16931" y="4287"/>
                    <a:pt x="15169" y="4882"/>
                    <a:pt x="13478" y="5668"/>
                  </a:cubicBezTo>
                  <a:cubicBezTo>
                    <a:pt x="9454" y="7537"/>
                    <a:pt x="5906" y="10526"/>
                    <a:pt x="3239" y="14300"/>
                  </a:cubicBezTo>
                  <a:cubicBezTo>
                    <a:pt x="1870" y="16241"/>
                    <a:pt x="786" y="18324"/>
                    <a:pt x="0" y="20479"/>
                  </a:cubicBezTo>
                  <a:lnTo>
                    <a:pt x="119" y="20479"/>
                  </a:lnTo>
                  <a:cubicBezTo>
                    <a:pt x="905" y="18336"/>
                    <a:pt x="1977" y="16288"/>
                    <a:pt x="3334" y="14372"/>
                  </a:cubicBezTo>
                  <a:cubicBezTo>
                    <a:pt x="6001" y="10585"/>
                    <a:pt x="9525" y="7621"/>
                    <a:pt x="13526" y="5763"/>
                  </a:cubicBezTo>
                  <a:cubicBezTo>
                    <a:pt x="15193" y="4989"/>
                    <a:pt x="16979" y="4394"/>
                    <a:pt x="18693" y="3811"/>
                  </a:cubicBezTo>
                  <a:cubicBezTo>
                    <a:pt x="20384" y="3251"/>
                    <a:pt x="22146" y="2656"/>
                    <a:pt x="23801" y="1894"/>
                  </a:cubicBezTo>
                  <a:cubicBezTo>
                    <a:pt x="24658" y="1501"/>
                    <a:pt x="25765" y="929"/>
                    <a:pt x="26861" y="132"/>
                  </a:cubicBezTo>
                  <a:lnTo>
                    <a:pt x="2686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5"/>
            <p:cNvSpPr/>
            <p:nvPr/>
          </p:nvSpPr>
          <p:spPr>
            <a:xfrm>
              <a:off x="5121175" y="2355475"/>
              <a:ext cx="632825" cy="479850"/>
            </a:xfrm>
            <a:custGeom>
              <a:avLst/>
              <a:gdLst/>
              <a:ahLst/>
              <a:cxnLst/>
              <a:rect l="l" t="t" r="r" b="b"/>
              <a:pathLst>
                <a:path w="25313" h="19194" extrusionOk="0">
                  <a:moveTo>
                    <a:pt x="25313" y="1"/>
                  </a:moveTo>
                  <a:cubicBezTo>
                    <a:pt x="24694" y="346"/>
                    <a:pt x="24110" y="644"/>
                    <a:pt x="23622" y="858"/>
                  </a:cubicBezTo>
                  <a:cubicBezTo>
                    <a:pt x="21967" y="1620"/>
                    <a:pt x="20229" y="2203"/>
                    <a:pt x="18526" y="2787"/>
                  </a:cubicBezTo>
                  <a:cubicBezTo>
                    <a:pt x="16800" y="3358"/>
                    <a:pt x="15038" y="3954"/>
                    <a:pt x="13347" y="4751"/>
                  </a:cubicBezTo>
                  <a:cubicBezTo>
                    <a:pt x="9323" y="6609"/>
                    <a:pt x="5775" y="9597"/>
                    <a:pt x="3108" y="13383"/>
                  </a:cubicBezTo>
                  <a:cubicBezTo>
                    <a:pt x="1822" y="15205"/>
                    <a:pt x="786" y="17158"/>
                    <a:pt x="0" y="19193"/>
                  </a:cubicBezTo>
                  <a:lnTo>
                    <a:pt x="119" y="19193"/>
                  </a:lnTo>
                  <a:cubicBezTo>
                    <a:pt x="893" y="17193"/>
                    <a:pt x="1917" y="15253"/>
                    <a:pt x="3203" y="13443"/>
                  </a:cubicBezTo>
                  <a:cubicBezTo>
                    <a:pt x="5870" y="9657"/>
                    <a:pt x="9394" y="6692"/>
                    <a:pt x="13395" y="4835"/>
                  </a:cubicBezTo>
                  <a:cubicBezTo>
                    <a:pt x="15061" y="4061"/>
                    <a:pt x="16847" y="3465"/>
                    <a:pt x="18562" y="2882"/>
                  </a:cubicBezTo>
                  <a:cubicBezTo>
                    <a:pt x="20253" y="2322"/>
                    <a:pt x="22015" y="1727"/>
                    <a:pt x="23670" y="965"/>
                  </a:cubicBezTo>
                  <a:cubicBezTo>
                    <a:pt x="24158" y="739"/>
                    <a:pt x="24717" y="465"/>
                    <a:pt x="25313" y="120"/>
                  </a:cubicBezTo>
                  <a:lnTo>
                    <a:pt x="253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5"/>
            <p:cNvSpPr/>
            <p:nvPr/>
          </p:nvSpPr>
          <p:spPr>
            <a:xfrm>
              <a:off x="5160150" y="2382575"/>
              <a:ext cx="594150" cy="452750"/>
            </a:xfrm>
            <a:custGeom>
              <a:avLst/>
              <a:gdLst/>
              <a:ahLst/>
              <a:cxnLst/>
              <a:rect l="l" t="t" r="r" b="b"/>
              <a:pathLst>
                <a:path w="23766" h="18110" extrusionOk="0">
                  <a:moveTo>
                    <a:pt x="23766" y="0"/>
                  </a:moveTo>
                  <a:cubicBezTo>
                    <a:pt x="23658" y="48"/>
                    <a:pt x="23563" y="95"/>
                    <a:pt x="23480" y="131"/>
                  </a:cubicBezTo>
                  <a:cubicBezTo>
                    <a:pt x="21825" y="893"/>
                    <a:pt x="20087" y="1476"/>
                    <a:pt x="18384" y="2060"/>
                  </a:cubicBezTo>
                  <a:cubicBezTo>
                    <a:pt x="16658" y="2631"/>
                    <a:pt x="14884" y="3227"/>
                    <a:pt x="13205" y="4013"/>
                  </a:cubicBezTo>
                  <a:cubicBezTo>
                    <a:pt x="9169" y="5882"/>
                    <a:pt x="5632" y="8870"/>
                    <a:pt x="2965" y="12645"/>
                  </a:cubicBezTo>
                  <a:cubicBezTo>
                    <a:pt x="1763" y="14383"/>
                    <a:pt x="763" y="16204"/>
                    <a:pt x="1" y="18109"/>
                  </a:cubicBezTo>
                  <a:lnTo>
                    <a:pt x="120" y="18109"/>
                  </a:lnTo>
                  <a:cubicBezTo>
                    <a:pt x="882" y="16240"/>
                    <a:pt x="1870" y="14419"/>
                    <a:pt x="3073" y="12716"/>
                  </a:cubicBezTo>
                  <a:cubicBezTo>
                    <a:pt x="5740" y="8930"/>
                    <a:pt x="9264" y="5965"/>
                    <a:pt x="13264" y="4108"/>
                  </a:cubicBezTo>
                  <a:cubicBezTo>
                    <a:pt x="14931" y="3334"/>
                    <a:pt x="16717" y="2739"/>
                    <a:pt x="18432" y="2155"/>
                  </a:cubicBezTo>
                  <a:cubicBezTo>
                    <a:pt x="20122" y="1596"/>
                    <a:pt x="21884" y="1000"/>
                    <a:pt x="23528" y="238"/>
                  </a:cubicBezTo>
                  <a:cubicBezTo>
                    <a:pt x="23611" y="214"/>
                    <a:pt x="23694" y="167"/>
                    <a:pt x="23766" y="119"/>
                  </a:cubicBezTo>
                  <a:lnTo>
                    <a:pt x="2376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5"/>
            <p:cNvSpPr/>
            <p:nvPr/>
          </p:nvSpPr>
          <p:spPr>
            <a:xfrm>
              <a:off x="5198850" y="2407575"/>
              <a:ext cx="555150" cy="427750"/>
            </a:xfrm>
            <a:custGeom>
              <a:avLst/>
              <a:gdLst/>
              <a:ahLst/>
              <a:cxnLst/>
              <a:rect l="l" t="t" r="r" b="b"/>
              <a:pathLst>
                <a:path w="22206" h="17110" extrusionOk="0">
                  <a:moveTo>
                    <a:pt x="22206" y="0"/>
                  </a:moveTo>
                  <a:cubicBezTo>
                    <a:pt x="20896" y="524"/>
                    <a:pt x="19563" y="965"/>
                    <a:pt x="18253" y="1417"/>
                  </a:cubicBezTo>
                  <a:cubicBezTo>
                    <a:pt x="16526" y="1989"/>
                    <a:pt x="14752" y="2584"/>
                    <a:pt x="13074" y="3382"/>
                  </a:cubicBezTo>
                  <a:cubicBezTo>
                    <a:pt x="9037" y="5239"/>
                    <a:pt x="5501" y="8227"/>
                    <a:pt x="2834" y="12014"/>
                  </a:cubicBezTo>
                  <a:cubicBezTo>
                    <a:pt x="1703" y="13621"/>
                    <a:pt x="751" y="15324"/>
                    <a:pt x="1" y="17109"/>
                  </a:cubicBezTo>
                  <a:lnTo>
                    <a:pt x="120" y="17109"/>
                  </a:lnTo>
                  <a:cubicBezTo>
                    <a:pt x="870" y="15359"/>
                    <a:pt x="1787" y="13680"/>
                    <a:pt x="2918" y="12085"/>
                  </a:cubicBezTo>
                  <a:cubicBezTo>
                    <a:pt x="5585" y="8299"/>
                    <a:pt x="9109" y="5346"/>
                    <a:pt x="13121" y="3477"/>
                  </a:cubicBezTo>
                  <a:cubicBezTo>
                    <a:pt x="14788" y="2703"/>
                    <a:pt x="16574" y="2108"/>
                    <a:pt x="18277" y="1524"/>
                  </a:cubicBezTo>
                  <a:cubicBezTo>
                    <a:pt x="19574" y="1096"/>
                    <a:pt x="20920" y="631"/>
                    <a:pt x="22206" y="119"/>
                  </a:cubicBezTo>
                  <a:lnTo>
                    <a:pt x="2220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5"/>
            <p:cNvSpPr/>
            <p:nvPr/>
          </p:nvSpPr>
          <p:spPr>
            <a:xfrm>
              <a:off x="5238450" y="2429900"/>
              <a:ext cx="515550" cy="405425"/>
            </a:xfrm>
            <a:custGeom>
              <a:avLst/>
              <a:gdLst/>
              <a:ahLst/>
              <a:cxnLst/>
              <a:rect l="l" t="t" r="r" b="b"/>
              <a:pathLst>
                <a:path w="20622" h="16217" extrusionOk="0">
                  <a:moveTo>
                    <a:pt x="20622" y="0"/>
                  </a:moveTo>
                  <a:cubicBezTo>
                    <a:pt x="19776" y="310"/>
                    <a:pt x="18919" y="596"/>
                    <a:pt x="18086" y="881"/>
                  </a:cubicBezTo>
                  <a:cubicBezTo>
                    <a:pt x="16359" y="1453"/>
                    <a:pt x="14585" y="2048"/>
                    <a:pt x="12906" y="2846"/>
                  </a:cubicBezTo>
                  <a:cubicBezTo>
                    <a:pt x="8870" y="4703"/>
                    <a:pt x="5322" y="7692"/>
                    <a:pt x="2667" y="11478"/>
                  </a:cubicBezTo>
                  <a:cubicBezTo>
                    <a:pt x="1607" y="12978"/>
                    <a:pt x="714" y="14573"/>
                    <a:pt x="0" y="16216"/>
                  </a:cubicBezTo>
                  <a:lnTo>
                    <a:pt x="119" y="16216"/>
                  </a:lnTo>
                  <a:cubicBezTo>
                    <a:pt x="834" y="14597"/>
                    <a:pt x="1715" y="13026"/>
                    <a:pt x="2750" y="11549"/>
                  </a:cubicBezTo>
                  <a:cubicBezTo>
                    <a:pt x="5417" y="7763"/>
                    <a:pt x="8942" y="4810"/>
                    <a:pt x="12942" y="2941"/>
                  </a:cubicBezTo>
                  <a:cubicBezTo>
                    <a:pt x="14609" y="2167"/>
                    <a:pt x="16395" y="1572"/>
                    <a:pt x="18110" y="1000"/>
                  </a:cubicBezTo>
                  <a:cubicBezTo>
                    <a:pt x="18943" y="715"/>
                    <a:pt x="19776" y="429"/>
                    <a:pt x="20622" y="11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5"/>
            <p:cNvSpPr/>
            <p:nvPr/>
          </p:nvSpPr>
          <p:spPr>
            <a:xfrm>
              <a:off x="5277425" y="2451025"/>
              <a:ext cx="476575" cy="384300"/>
            </a:xfrm>
            <a:custGeom>
              <a:avLst/>
              <a:gdLst/>
              <a:ahLst/>
              <a:cxnLst/>
              <a:rect l="l" t="t" r="r" b="b"/>
              <a:pathLst>
                <a:path w="19063" h="15372" extrusionOk="0">
                  <a:moveTo>
                    <a:pt x="19063" y="1"/>
                  </a:moveTo>
                  <a:cubicBezTo>
                    <a:pt x="18694" y="132"/>
                    <a:pt x="18313" y="274"/>
                    <a:pt x="17932" y="393"/>
                  </a:cubicBezTo>
                  <a:cubicBezTo>
                    <a:pt x="16205" y="965"/>
                    <a:pt x="14443" y="1560"/>
                    <a:pt x="12752" y="2358"/>
                  </a:cubicBezTo>
                  <a:cubicBezTo>
                    <a:pt x="8728" y="4215"/>
                    <a:pt x="5180" y="7204"/>
                    <a:pt x="2513" y="10990"/>
                  </a:cubicBezTo>
                  <a:cubicBezTo>
                    <a:pt x="1537" y="12383"/>
                    <a:pt x="703" y="13847"/>
                    <a:pt x="1" y="15371"/>
                  </a:cubicBezTo>
                  <a:lnTo>
                    <a:pt x="120" y="15371"/>
                  </a:lnTo>
                  <a:cubicBezTo>
                    <a:pt x="810" y="13871"/>
                    <a:pt x="1644" y="12431"/>
                    <a:pt x="2608" y="11061"/>
                  </a:cubicBezTo>
                  <a:cubicBezTo>
                    <a:pt x="5275" y="7275"/>
                    <a:pt x="8800" y="4323"/>
                    <a:pt x="12800" y="2453"/>
                  </a:cubicBezTo>
                  <a:cubicBezTo>
                    <a:pt x="14467" y="1679"/>
                    <a:pt x="16253" y="1084"/>
                    <a:pt x="17967" y="513"/>
                  </a:cubicBezTo>
                  <a:cubicBezTo>
                    <a:pt x="18325" y="382"/>
                    <a:pt x="18694" y="251"/>
                    <a:pt x="19063" y="132"/>
                  </a:cubicBezTo>
                  <a:lnTo>
                    <a:pt x="1906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5"/>
            <p:cNvSpPr/>
            <p:nvPr/>
          </p:nvSpPr>
          <p:spPr>
            <a:xfrm>
              <a:off x="5317325" y="2471850"/>
              <a:ext cx="436675" cy="363175"/>
            </a:xfrm>
            <a:custGeom>
              <a:avLst/>
              <a:gdLst/>
              <a:ahLst/>
              <a:cxnLst/>
              <a:rect l="l" t="t" r="r" b="b"/>
              <a:pathLst>
                <a:path w="17467" h="14527" extrusionOk="0">
                  <a:moveTo>
                    <a:pt x="17467" y="1"/>
                  </a:moveTo>
                  <a:cubicBezTo>
                    <a:pt x="15836" y="572"/>
                    <a:pt x="14169" y="1144"/>
                    <a:pt x="12573" y="1882"/>
                  </a:cubicBezTo>
                  <a:cubicBezTo>
                    <a:pt x="8537" y="3740"/>
                    <a:pt x="5001" y="6728"/>
                    <a:pt x="2334" y="10514"/>
                  </a:cubicBezTo>
                  <a:cubicBezTo>
                    <a:pt x="1429" y="11788"/>
                    <a:pt x="655" y="13145"/>
                    <a:pt x="0" y="14527"/>
                  </a:cubicBezTo>
                  <a:lnTo>
                    <a:pt x="119" y="14527"/>
                  </a:lnTo>
                  <a:cubicBezTo>
                    <a:pt x="774" y="13157"/>
                    <a:pt x="1536" y="11836"/>
                    <a:pt x="2429" y="10562"/>
                  </a:cubicBezTo>
                  <a:cubicBezTo>
                    <a:pt x="5084" y="6788"/>
                    <a:pt x="8608" y="3823"/>
                    <a:pt x="12621" y="1966"/>
                  </a:cubicBezTo>
                  <a:cubicBezTo>
                    <a:pt x="14181" y="1239"/>
                    <a:pt x="15847" y="668"/>
                    <a:pt x="17467" y="120"/>
                  </a:cubicBezTo>
                  <a:lnTo>
                    <a:pt x="1746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5"/>
            <p:cNvSpPr/>
            <p:nvPr/>
          </p:nvSpPr>
          <p:spPr>
            <a:xfrm>
              <a:off x="5356600" y="2493000"/>
              <a:ext cx="397400" cy="342025"/>
            </a:xfrm>
            <a:custGeom>
              <a:avLst/>
              <a:gdLst/>
              <a:ahLst/>
              <a:cxnLst/>
              <a:rect l="l" t="t" r="r" b="b"/>
              <a:pathLst>
                <a:path w="15896" h="13681" extrusionOk="0">
                  <a:moveTo>
                    <a:pt x="15896" y="0"/>
                  </a:moveTo>
                  <a:cubicBezTo>
                    <a:pt x="14729" y="417"/>
                    <a:pt x="13550" y="869"/>
                    <a:pt x="12419" y="1393"/>
                  </a:cubicBezTo>
                  <a:cubicBezTo>
                    <a:pt x="8383" y="3251"/>
                    <a:pt x="4835" y="6239"/>
                    <a:pt x="2180" y="10025"/>
                  </a:cubicBezTo>
                  <a:cubicBezTo>
                    <a:pt x="1346" y="11192"/>
                    <a:pt x="632" y="12419"/>
                    <a:pt x="1" y="13681"/>
                  </a:cubicBezTo>
                  <a:lnTo>
                    <a:pt x="120" y="13681"/>
                  </a:lnTo>
                  <a:cubicBezTo>
                    <a:pt x="739" y="12430"/>
                    <a:pt x="1453" y="11228"/>
                    <a:pt x="2263" y="10085"/>
                  </a:cubicBezTo>
                  <a:cubicBezTo>
                    <a:pt x="4930" y="6299"/>
                    <a:pt x="8454" y="3334"/>
                    <a:pt x="12467" y="1477"/>
                  </a:cubicBezTo>
                  <a:cubicBezTo>
                    <a:pt x="13574" y="953"/>
                    <a:pt x="14741" y="524"/>
                    <a:pt x="15896" y="119"/>
                  </a:cubicBezTo>
                  <a:lnTo>
                    <a:pt x="1589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5"/>
            <p:cNvSpPr/>
            <p:nvPr/>
          </p:nvSpPr>
          <p:spPr>
            <a:xfrm>
              <a:off x="5396500" y="2514725"/>
              <a:ext cx="357200" cy="320300"/>
            </a:xfrm>
            <a:custGeom>
              <a:avLst/>
              <a:gdLst/>
              <a:ahLst/>
              <a:cxnLst/>
              <a:rect l="l" t="t" r="r" b="b"/>
              <a:pathLst>
                <a:path w="14288" h="12812" extrusionOk="0">
                  <a:moveTo>
                    <a:pt x="14288" y="0"/>
                  </a:moveTo>
                  <a:cubicBezTo>
                    <a:pt x="13609" y="286"/>
                    <a:pt x="12919" y="560"/>
                    <a:pt x="12240" y="882"/>
                  </a:cubicBezTo>
                  <a:cubicBezTo>
                    <a:pt x="8204" y="2739"/>
                    <a:pt x="4656" y="5727"/>
                    <a:pt x="2001" y="9514"/>
                  </a:cubicBezTo>
                  <a:cubicBezTo>
                    <a:pt x="1250" y="10561"/>
                    <a:pt x="584" y="11680"/>
                    <a:pt x="0" y="12812"/>
                  </a:cubicBezTo>
                  <a:lnTo>
                    <a:pt x="119" y="12812"/>
                  </a:lnTo>
                  <a:cubicBezTo>
                    <a:pt x="679" y="11692"/>
                    <a:pt x="1346" y="10609"/>
                    <a:pt x="2084" y="9573"/>
                  </a:cubicBezTo>
                  <a:cubicBezTo>
                    <a:pt x="4751" y="5787"/>
                    <a:pt x="8275" y="2822"/>
                    <a:pt x="12276" y="965"/>
                  </a:cubicBezTo>
                  <a:cubicBezTo>
                    <a:pt x="12931" y="667"/>
                    <a:pt x="13621" y="381"/>
                    <a:pt x="14288" y="120"/>
                  </a:cubicBezTo>
                  <a:lnTo>
                    <a:pt x="1428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5"/>
            <p:cNvSpPr/>
            <p:nvPr/>
          </p:nvSpPr>
          <p:spPr>
            <a:xfrm>
              <a:off x="5436675" y="2538250"/>
              <a:ext cx="317025" cy="296775"/>
            </a:xfrm>
            <a:custGeom>
              <a:avLst/>
              <a:gdLst/>
              <a:ahLst/>
              <a:cxnLst/>
              <a:rect l="l" t="t" r="r" b="b"/>
              <a:pathLst>
                <a:path w="12681" h="11871" extrusionOk="0">
                  <a:moveTo>
                    <a:pt x="12681" y="0"/>
                  </a:moveTo>
                  <a:cubicBezTo>
                    <a:pt x="12478" y="95"/>
                    <a:pt x="12264" y="191"/>
                    <a:pt x="12062" y="298"/>
                  </a:cubicBezTo>
                  <a:cubicBezTo>
                    <a:pt x="8025" y="2155"/>
                    <a:pt x="4477" y="5144"/>
                    <a:pt x="1822" y="8930"/>
                  </a:cubicBezTo>
                  <a:cubicBezTo>
                    <a:pt x="1144" y="9882"/>
                    <a:pt x="536" y="10859"/>
                    <a:pt x="1" y="11871"/>
                  </a:cubicBezTo>
                  <a:lnTo>
                    <a:pt x="120" y="11871"/>
                  </a:lnTo>
                  <a:cubicBezTo>
                    <a:pt x="644" y="10870"/>
                    <a:pt x="1239" y="9918"/>
                    <a:pt x="1894" y="8989"/>
                  </a:cubicBezTo>
                  <a:cubicBezTo>
                    <a:pt x="4561" y="5203"/>
                    <a:pt x="8085" y="2238"/>
                    <a:pt x="12086" y="381"/>
                  </a:cubicBezTo>
                  <a:cubicBezTo>
                    <a:pt x="12276" y="298"/>
                    <a:pt x="12490" y="202"/>
                    <a:pt x="12681" y="119"/>
                  </a:cubicBezTo>
                  <a:lnTo>
                    <a:pt x="126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5"/>
            <p:cNvSpPr/>
            <p:nvPr/>
          </p:nvSpPr>
          <p:spPr>
            <a:xfrm>
              <a:off x="5476875" y="2563850"/>
              <a:ext cx="276825" cy="271175"/>
            </a:xfrm>
            <a:custGeom>
              <a:avLst/>
              <a:gdLst/>
              <a:ahLst/>
              <a:cxnLst/>
              <a:rect l="l" t="t" r="r" b="b"/>
              <a:pathLst>
                <a:path w="11073" h="10847" extrusionOk="0">
                  <a:moveTo>
                    <a:pt x="11073" y="0"/>
                  </a:moveTo>
                  <a:cubicBezTo>
                    <a:pt x="7382" y="1869"/>
                    <a:pt x="4108" y="4715"/>
                    <a:pt x="1607" y="8263"/>
                  </a:cubicBezTo>
                  <a:cubicBezTo>
                    <a:pt x="1012" y="9096"/>
                    <a:pt x="476" y="9966"/>
                    <a:pt x="0" y="10847"/>
                  </a:cubicBezTo>
                  <a:lnTo>
                    <a:pt x="119" y="10847"/>
                  </a:lnTo>
                  <a:cubicBezTo>
                    <a:pt x="595" y="9989"/>
                    <a:pt x="1119" y="9132"/>
                    <a:pt x="1703" y="8322"/>
                  </a:cubicBezTo>
                  <a:cubicBezTo>
                    <a:pt x="4167" y="4798"/>
                    <a:pt x="7394" y="1976"/>
                    <a:pt x="11073" y="119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5"/>
            <p:cNvSpPr/>
            <p:nvPr/>
          </p:nvSpPr>
          <p:spPr>
            <a:xfrm>
              <a:off x="5517350" y="2592425"/>
              <a:ext cx="236650" cy="242900"/>
            </a:xfrm>
            <a:custGeom>
              <a:avLst/>
              <a:gdLst/>
              <a:ahLst/>
              <a:cxnLst/>
              <a:rect l="l" t="t" r="r" b="b"/>
              <a:pathLst>
                <a:path w="9466" h="9716" extrusionOk="0">
                  <a:moveTo>
                    <a:pt x="9466" y="0"/>
                  </a:moveTo>
                  <a:cubicBezTo>
                    <a:pt x="6346" y="1834"/>
                    <a:pt x="3596" y="4393"/>
                    <a:pt x="1417" y="7489"/>
                  </a:cubicBezTo>
                  <a:cubicBezTo>
                    <a:pt x="917" y="8215"/>
                    <a:pt x="441" y="8965"/>
                    <a:pt x="0" y="9715"/>
                  </a:cubicBezTo>
                  <a:lnTo>
                    <a:pt x="119" y="9715"/>
                  </a:lnTo>
                  <a:cubicBezTo>
                    <a:pt x="536" y="8977"/>
                    <a:pt x="1000" y="8251"/>
                    <a:pt x="1512" y="7549"/>
                  </a:cubicBezTo>
                  <a:cubicBezTo>
                    <a:pt x="3667" y="4501"/>
                    <a:pt x="6394" y="1953"/>
                    <a:pt x="9466" y="119"/>
                  </a:cubicBezTo>
                  <a:lnTo>
                    <a:pt x="946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9" name="Google Shape;1209;p25"/>
          <p:cNvGrpSpPr/>
          <p:nvPr/>
        </p:nvGrpSpPr>
        <p:grpSpPr>
          <a:xfrm rot="-5400000">
            <a:off x="6764145" y="14501"/>
            <a:ext cx="2394066" cy="2365402"/>
            <a:chOff x="3884100" y="2447750"/>
            <a:chExt cx="843575" cy="833475"/>
          </a:xfrm>
        </p:grpSpPr>
        <p:sp>
          <p:nvSpPr>
            <p:cNvPr id="1210" name="Google Shape;1210;p25"/>
            <p:cNvSpPr/>
            <p:nvPr/>
          </p:nvSpPr>
          <p:spPr>
            <a:xfrm>
              <a:off x="3884100" y="2447750"/>
              <a:ext cx="843300" cy="833175"/>
            </a:xfrm>
            <a:custGeom>
              <a:avLst/>
              <a:gdLst/>
              <a:ahLst/>
              <a:cxnLst/>
              <a:rect l="l" t="t" r="r" b="b"/>
              <a:pathLst>
                <a:path w="33732" h="33327" extrusionOk="0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3936800" y="2490900"/>
              <a:ext cx="790600" cy="789125"/>
            </a:xfrm>
            <a:custGeom>
              <a:avLst/>
              <a:gdLst/>
              <a:ahLst/>
              <a:cxnLst/>
              <a:rect l="l" t="t" r="r" b="b"/>
              <a:pathLst>
                <a:path w="31624" h="31565" extrusionOk="0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5"/>
            <p:cNvSpPr/>
            <p:nvPr/>
          </p:nvSpPr>
          <p:spPr>
            <a:xfrm>
              <a:off x="3979650" y="2534675"/>
              <a:ext cx="747450" cy="745650"/>
            </a:xfrm>
            <a:custGeom>
              <a:avLst/>
              <a:gdLst/>
              <a:ahLst/>
              <a:cxnLst/>
              <a:rect l="l" t="t" r="r" b="b"/>
              <a:pathLst>
                <a:path w="29898" h="29826" extrusionOk="0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5"/>
            <p:cNvSpPr/>
            <p:nvPr/>
          </p:nvSpPr>
          <p:spPr>
            <a:xfrm>
              <a:off x="4016550" y="2577825"/>
              <a:ext cx="710850" cy="702200"/>
            </a:xfrm>
            <a:custGeom>
              <a:avLst/>
              <a:gdLst/>
              <a:ahLst/>
              <a:cxnLst/>
              <a:rect l="l" t="t" r="r" b="b"/>
              <a:pathLst>
                <a:path w="28434" h="28088" extrusionOk="0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5"/>
            <p:cNvSpPr/>
            <p:nvPr/>
          </p:nvSpPr>
          <p:spPr>
            <a:xfrm>
              <a:off x="4048700" y="2621575"/>
              <a:ext cx="678700" cy="658450"/>
            </a:xfrm>
            <a:custGeom>
              <a:avLst/>
              <a:gdLst/>
              <a:ahLst/>
              <a:cxnLst/>
              <a:rect l="l" t="t" r="r" b="b"/>
              <a:pathLst>
                <a:path w="27148" h="26338" extrusionOk="0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5"/>
            <p:cNvSpPr/>
            <p:nvPr/>
          </p:nvSpPr>
          <p:spPr>
            <a:xfrm>
              <a:off x="4078175" y="2665625"/>
              <a:ext cx="648925" cy="614700"/>
            </a:xfrm>
            <a:custGeom>
              <a:avLst/>
              <a:gdLst/>
              <a:ahLst/>
              <a:cxnLst/>
              <a:rect l="l" t="t" r="r" b="b"/>
              <a:pathLst>
                <a:path w="25957" h="24588" extrusionOk="0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5"/>
            <p:cNvSpPr/>
            <p:nvPr/>
          </p:nvSpPr>
          <p:spPr>
            <a:xfrm>
              <a:off x="4106750" y="2708800"/>
              <a:ext cx="620650" cy="571225"/>
            </a:xfrm>
            <a:custGeom>
              <a:avLst/>
              <a:gdLst/>
              <a:ahLst/>
              <a:cxnLst/>
              <a:rect l="l" t="t" r="r" b="b"/>
              <a:pathLst>
                <a:path w="24826" h="22849" extrusionOk="0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5"/>
            <p:cNvSpPr/>
            <p:nvPr/>
          </p:nvSpPr>
          <p:spPr>
            <a:xfrm>
              <a:off x="4133550" y="2753150"/>
              <a:ext cx="593850" cy="527175"/>
            </a:xfrm>
            <a:custGeom>
              <a:avLst/>
              <a:gdLst/>
              <a:ahLst/>
              <a:cxnLst/>
              <a:rect l="l" t="t" r="r" b="b"/>
              <a:pathLst>
                <a:path w="23754" h="21087" extrusionOk="0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5"/>
            <p:cNvSpPr/>
            <p:nvPr/>
          </p:nvSpPr>
          <p:spPr>
            <a:xfrm>
              <a:off x="4160625" y="2796300"/>
              <a:ext cx="567050" cy="484025"/>
            </a:xfrm>
            <a:custGeom>
              <a:avLst/>
              <a:gdLst/>
              <a:ahLst/>
              <a:cxnLst/>
              <a:rect l="l" t="t" r="r" b="b"/>
              <a:pathLst>
                <a:path w="22682" h="19361" extrusionOk="0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5"/>
            <p:cNvSpPr/>
            <p:nvPr/>
          </p:nvSpPr>
          <p:spPr>
            <a:xfrm>
              <a:off x="4188000" y="2840050"/>
              <a:ext cx="539675" cy="439975"/>
            </a:xfrm>
            <a:custGeom>
              <a:avLst/>
              <a:gdLst/>
              <a:ahLst/>
              <a:cxnLst/>
              <a:rect l="l" t="t" r="r" b="b"/>
              <a:pathLst>
                <a:path w="21587" h="17599" extrusionOk="0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5"/>
            <p:cNvSpPr/>
            <p:nvPr/>
          </p:nvSpPr>
          <p:spPr>
            <a:xfrm>
              <a:off x="4216575" y="2884125"/>
              <a:ext cx="510825" cy="396200"/>
            </a:xfrm>
            <a:custGeom>
              <a:avLst/>
              <a:gdLst/>
              <a:ahLst/>
              <a:cxnLst/>
              <a:rect l="l" t="t" r="r" b="b"/>
              <a:pathLst>
                <a:path w="20433" h="15848" extrusionOk="0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5"/>
            <p:cNvSpPr/>
            <p:nvPr/>
          </p:nvSpPr>
          <p:spPr>
            <a:xfrm>
              <a:off x="4247250" y="2927275"/>
              <a:ext cx="479850" cy="352750"/>
            </a:xfrm>
            <a:custGeom>
              <a:avLst/>
              <a:gdLst/>
              <a:ahLst/>
              <a:cxnLst/>
              <a:rect l="l" t="t" r="r" b="b"/>
              <a:pathLst>
                <a:path w="19194" h="14110" extrusionOk="0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5"/>
            <p:cNvSpPr/>
            <p:nvPr/>
          </p:nvSpPr>
          <p:spPr>
            <a:xfrm>
              <a:off x="4281775" y="2971625"/>
              <a:ext cx="445625" cy="309300"/>
            </a:xfrm>
            <a:custGeom>
              <a:avLst/>
              <a:gdLst/>
              <a:ahLst/>
              <a:cxnLst/>
              <a:rect l="l" t="t" r="r" b="b"/>
              <a:pathLst>
                <a:path w="17825" h="12372" extrusionOk="0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5"/>
            <p:cNvSpPr/>
            <p:nvPr/>
          </p:nvSpPr>
          <p:spPr>
            <a:xfrm>
              <a:off x="4320475" y="3015375"/>
              <a:ext cx="406925" cy="264950"/>
            </a:xfrm>
            <a:custGeom>
              <a:avLst/>
              <a:gdLst/>
              <a:ahLst/>
              <a:cxnLst/>
              <a:rect l="l" t="t" r="r" b="b"/>
              <a:pathLst>
                <a:path w="16277" h="10598" extrusionOk="0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5"/>
            <p:cNvSpPr/>
            <p:nvPr/>
          </p:nvSpPr>
          <p:spPr>
            <a:xfrm>
              <a:off x="4364525" y="3058850"/>
              <a:ext cx="362875" cy="221475"/>
            </a:xfrm>
            <a:custGeom>
              <a:avLst/>
              <a:gdLst/>
              <a:ahLst/>
              <a:cxnLst/>
              <a:rect l="l" t="t" r="r" b="b"/>
              <a:pathLst>
                <a:path w="14515" h="8859" extrusionOk="0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5"/>
            <p:cNvSpPr/>
            <p:nvPr/>
          </p:nvSpPr>
          <p:spPr>
            <a:xfrm>
              <a:off x="4414525" y="3102900"/>
              <a:ext cx="313150" cy="177425"/>
            </a:xfrm>
            <a:custGeom>
              <a:avLst/>
              <a:gdLst/>
              <a:ahLst/>
              <a:cxnLst/>
              <a:rect l="l" t="t" r="r" b="b"/>
              <a:pathLst>
                <a:path w="12526" h="7097" extrusionOk="0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5"/>
            <p:cNvSpPr/>
            <p:nvPr/>
          </p:nvSpPr>
          <p:spPr>
            <a:xfrm>
              <a:off x="4472275" y="3146950"/>
              <a:ext cx="255125" cy="133375"/>
            </a:xfrm>
            <a:custGeom>
              <a:avLst/>
              <a:gdLst/>
              <a:ahLst/>
              <a:cxnLst/>
              <a:rect l="l" t="t" r="r" b="b"/>
              <a:pathLst>
                <a:path w="10205" h="5335" extrusionOk="0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5"/>
            <p:cNvSpPr/>
            <p:nvPr/>
          </p:nvSpPr>
          <p:spPr>
            <a:xfrm>
              <a:off x="4539250" y="3190700"/>
              <a:ext cx="188150" cy="90525"/>
            </a:xfrm>
            <a:custGeom>
              <a:avLst/>
              <a:gdLst/>
              <a:ahLst/>
              <a:cxnLst/>
              <a:rect l="l" t="t" r="r" b="b"/>
              <a:pathLst>
                <a:path w="7526" h="3621" extrusionOk="0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5"/>
            <p:cNvSpPr/>
            <p:nvPr/>
          </p:nvSpPr>
          <p:spPr>
            <a:xfrm>
              <a:off x="4619625" y="3234750"/>
              <a:ext cx="108050" cy="46175"/>
            </a:xfrm>
            <a:custGeom>
              <a:avLst/>
              <a:gdLst/>
              <a:ahLst/>
              <a:cxnLst/>
              <a:rect l="l" t="t" r="r" b="b"/>
              <a:pathLst>
                <a:path w="4322" h="1847" extrusionOk="0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5"/>
            <p:cNvSpPr/>
            <p:nvPr/>
          </p:nvSpPr>
          <p:spPr>
            <a:xfrm>
              <a:off x="4720825" y="3278200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" name="Google Shape;1230;p25"/>
          <p:cNvGrpSpPr/>
          <p:nvPr/>
        </p:nvGrpSpPr>
        <p:grpSpPr>
          <a:xfrm rot="5400000" flipH="1">
            <a:off x="-14205" y="14501"/>
            <a:ext cx="2394066" cy="2365402"/>
            <a:chOff x="3884100" y="2447750"/>
            <a:chExt cx="843575" cy="833475"/>
          </a:xfrm>
        </p:grpSpPr>
        <p:sp>
          <p:nvSpPr>
            <p:cNvPr id="1231" name="Google Shape;1231;p25"/>
            <p:cNvSpPr/>
            <p:nvPr/>
          </p:nvSpPr>
          <p:spPr>
            <a:xfrm>
              <a:off x="3884100" y="2447750"/>
              <a:ext cx="843300" cy="833175"/>
            </a:xfrm>
            <a:custGeom>
              <a:avLst/>
              <a:gdLst/>
              <a:ahLst/>
              <a:cxnLst/>
              <a:rect l="l" t="t" r="r" b="b"/>
              <a:pathLst>
                <a:path w="33732" h="33327" extrusionOk="0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3936800" y="2490900"/>
              <a:ext cx="790600" cy="789125"/>
            </a:xfrm>
            <a:custGeom>
              <a:avLst/>
              <a:gdLst/>
              <a:ahLst/>
              <a:cxnLst/>
              <a:rect l="l" t="t" r="r" b="b"/>
              <a:pathLst>
                <a:path w="31624" h="31565" extrusionOk="0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3979650" y="2534675"/>
              <a:ext cx="747450" cy="745650"/>
            </a:xfrm>
            <a:custGeom>
              <a:avLst/>
              <a:gdLst/>
              <a:ahLst/>
              <a:cxnLst/>
              <a:rect l="l" t="t" r="r" b="b"/>
              <a:pathLst>
                <a:path w="29898" h="29826" extrusionOk="0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4016550" y="2577825"/>
              <a:ext cx="710850" cy="702200"/>
            </a:xfrm>
            <a:custGeom>
              <a:avLst/>
              <a:gdLst/>
              <a:ahLst/>
              <a:cxnLst/>
              <a:rect l="l" t="t" r="r" b="b"/>
              <a:pathLst>
                <a:path w="28434" h="28088" extrusionOk="0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4048700" y="2621575"/>
              <a:ext cx="678700" cy="658450"/>
            </a:xfrm>
            <a:custGeom>
              <a:avLst/>
              <a:gdLst/>
              <a:ahLst/>
              <a:cxnLst/>
              <a:rect l="l" t="t" r="r" b="b"/>
              <a:pathLst>
                <a:path w="27148" h="26338" extrusionOk="0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4078175" y="2665625"/>
              <a:ext cx="648925" cy="614700"/>
            </a:xfrm>
            <a:custGeom>
              <a:avLst/>
              <a:gdLst/>
              <a:ahLst/>
              <a:cxnLst/>
              <a:rect l="l" t="t" r="r" b="b"/>
              <a:pathLst>
                <a:path w="25957" h="24588" extrusionOk="0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4106750" y="2708800"/>
              <a:ext cx="620650" cy="571225"/>
            </a:xfrm>
            <a:custGeom>
              <a:avLst/>
              <a:gdLst/>
              <a:ahLst/>
              <a:cxnLst/>
              <a:rect l="l" t="t" r="r" b="b"/>
              <a:pathLst>
                <a:path w="24826" h="22849" extrusionOk="0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5"/>
            <p:cNvSpPr/>
            <p:nvPr/>
          </p:nvSpPr>
          <p:spPr>
            <a:xfrm>
              <a:off x="4133550" y="2753150"/>
              <a:ext cx="593850" cy="527175"/>
            </a:xfrm>
            <a:custGeom>
              <a:avLst/>
              <a:gdLst/>
              <a:ahLst/>
              <a:cxnLst/>
              <a:rect l="l" t="t" r="r" b="b"/>
              <a:pathLst>
                <a:path w="23754" h="21087" extrusionOk="0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5"/>
            <p:cNvSpPr/>
            <p:nvPr/>
          </p:nvSpPr>
          <p:spPr>
            <a:xfrm>
              <a:off x="4160625" y="2796300"/>
              <a:ext cx="567050" cy="484025"/>
            </a:xfrm>
            <a:custGeom>
              <a:avLst/>
              <a:gdLst/>
              <a:ahLst/>
              <a:cxnLst/>
              <a:rect l="l" t="t" r="r" b="b"/>
              <a:pathLst>
                <a:path w="22682" h="19361" extrusionOk="0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4188000" y="2840050"/>
              <a:ext cx="539675" cy="439975"/>
            </a:xfrm>
            <a:custGeom>
              <a:avLst/>
              <a:gdLst/>
              <a:ahLst/>
              <a:cxnLst/>
              <a:rect l="l" t="t" r="r" b="b"/>
              <a:pathLst>
                <a:path w="21587" h="17599" extrusionOk="0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4216575" y="2884125"/>
              <a:ext cx="510825" cy="396200"/>
            </a:xfrm>
            <a:custGeom>
              <a:avLst/>
              <a:gdLst/>
              <a:ahLst/>
              <a:cxnLst/>
              <a:rect l="l" t="t" r="r" b="b"/>
              <a:pathLst>
                <a:path w="20433" h="15848" extrusionOk="0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4247250" y="2927275"/>
              <a:ext cx="479850" cy="352750"/>
            </a:xfrm>
            <a:custGeom>
              <a:avLst/>
              <a:gdLst/>
              <a:ahLst/>
              <a:cxnLst/>
              <a:rect l="l" t="t" r="r" b="b"/>
              <a:pathLst>
                <a:path w="19194" h="14110" extrusionOk="0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5"/>
            <p:cNvSpPr/>
            <p:nvPr/>
          </p:nvSpPr>
          <p:spPr>
            <a:xfrm>
              <a:off x="4281775" y="2971625"/>
              <a:ext cx="445625" cy="309300"/>
            </a:xfrm>
            <a:custGeom>
              <a:avLst/>
              <a:gdLst/>
              <a:ahLst/>
              <a:cxnLst/>
              <a:rect l="l" t="t" r="r" b="b"/>
              <a:pathLst>
                <a:path w="17825" h="12372" extrusionOk="0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5"/>
            <p:cNvSpPr/>
            <p:nvPr/>
          </p:nvSpPr>
          <p:spPr>
            <a:xfrm>
              <a:off x="4320475" y="3015375"/>
              <a:ext cx="406925" cy="264950"/>
            </a:xfrm>
            <a:custGeom>
              <a:avLst/>
              <a:gdLst/>
              <a:ahLst/>
              <a:cxnLst/>
              <a:rect l="l" t="t" r="r" b="b"/>
              <a:pathLst>
                <a:path w="16277" h="10598" extrusionOk="0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5"/>
            <p:cNvSpPr/>
            <p:nvPr/>
          </p:nvSpPr>
          <p:spPr>
            <a:xfrm>
              <a:off x="4364525" y="3058850"/>
              <a:ext cx="362875" cy="221475"/>
            </a:xfrm>
            <a:custGeom>
              <a:avLst/>
              <a:gdLst/>
              <a:ahLst/>
              <a:cxnLst/>
              <a:rect l="l" t="t" r="r" b="b"/>
              <a:pathLst>
                <a:path w="14515" h="8859" extrusionOk="0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5"/>
            <p:cNvSpPr/>
            <p:nvPr/>
          </p:nvSpPr>
          <p:spPr>
            <a:xfrm>
              <a:off x="4414525" y="3102900"/>
              <a:ext cx="313150" cy="177425"/>
            </a:xfrm>
            <a:custGeom>
              <a:avLst/>
              <a:gdLst/>
              <a:ahLst/>
              <a:cxnLst/>
              <a:rect l="l" t="t" r="r" b="b"/>
              <a:pathLst>
                <a:path w="12526" h="7097" extrusionOk="0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5"/>
            <p:cNvSpPr/>
            <p:nvPr/>
          </p:nvSpPr>
          <p:spPr>
            <a:xfrm>
              <a:off x="4472275" y="3146950"/>
              <a:ext cx="255125" cy="133375"/>
            </a:xfrm>
            <a:custGeom>
              <a:avLst/>
              <a:gdLst/>
              <a:ahLst/>
              <a:cxnLst/>
              <a:rect l="l" t="t" r="r" b="b"/>
              <a:pathLst>
                <a:path w="10205" h="5335" extrusionOk="0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5"/>
            <p:cNvSpPr/>
            <p:nvPr/>
          </p:nvSpPr>
          <p:spPr>
            <a:xfrm>
              <a:off x="4539250" y="3190700"/>
              <a:ext cx="188150" cy="90525"/>
            </a:xfrm>
            <a:custGeom>
              <a:avLst/>
              <a:gdLst/>
              <a:ahLst/>
              <a:cxnLst/>
              <a:rect l="l" t="t" r="r" b="b"/>
              <a:pathLst>
                <a:path w="7526" h="3621" extrusionOk="0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5"/>
            <p:cNvSpPr/>
            <p:nvPr/>
          </p:nvSpPr>
          <p:spPr>
            <a:xfrm>
              <a:off x="4619625" y="3234750"/>
              <a:ext cx="108050" cy="46175"/>
            </a:xfrm>
            <a:custGeom>
              <a:avLst/>
              <a:gdLst/>
              <a:ahLst/>
              <a:cxnLst/>
              <a:rect l="l" t="t" r="r" b="b"/>
              <a:pathLst>
                <a:path w="4322" h="1847" extrusionOk="0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5"/>
            <p:cNvSpPr/>
            <p:nvPr/>
          </p:nvSpPr>
          <p:spPr>
            <a:xfrm>
              <a:off x="4720825" y="3278200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1" name="Google Shape;1251;p25"/>
          <p:cNvGrpSpPr/>
          <p:nvPr/>
        </p:nvGrpSpPr>
        <p:grpSpPr>
          <a:xfrm>
            <a:off x="7014828" y="3441608"/>
            <a:ext cx="2140568" cy="1701902"/>
            <a:chOff x="5005075" y="2239400"/>
            <a:chExt cx="749525" cy="595925"/>
          </a:xfrm>
        </p:grpSpPr>
        <p:sp>
          <p:nvSpPr>
            <p:cNvPr id="1252" name="Google Shape;1252;p25"/>
            <p:cNvSpPr/>
            <p:nvPr/>
          </p:nvSpPr>
          <p:spPr>
            <a:xfrm>
              <a:off x="5005075" y="2239400"/>
              <a:ext cx="748925" cy="595925"/>
            </a:xfrm>
            <a:custGeom>
              <a:avLst/>
              <a:gdLst/>
              <a:ahLst/>
              <a:cxnLst/>
              <a:rect l="l" t="t" r="r" b="b"/>
              <a:pathLst>
                <a:path w="29957" h="23837" extrusionOk="0">
                  <a:moveTo>
                    <a:pt x="29957" y="0"/>
                  </a:moveTo>
                  <a:cubicBezTo>
                    <a:pt x="28195" y="2251"/>
                    <a:pt x="25659" y="3679"/>
                    <a:pt x="24004" y="4429"/>
                  </a:cubicBezTo>
                  <a:cubicBezTo>
                    <a:pt x="22361" y="5191"/>
                    <a:pt x="20610" y="5775"/>
                    <a:pt x="18920" y="6358"/>
                  </a:cubicBezTo>
                  <a:cubicBezTo>
                    <a:pt x="17193" y="6930"/>
                    <a:pt x="15419" y="7525"/>
                    <a:pt x="13740" y="8323"/>
                  </a:cubicBezTo>
                  <a:cubicBezTo>
                    <a:pt x="9704" y="10180"/>
                    <a:pt x="6168" y="13169"/>
                    <a:pt x="3501" y="16955"/>
                  </a:cubicBezTo>
                  <a:cubicBezTo>
                    <a:pt x="1977" y="19098"/>
                    <a:pt x="810" y="21431"/>
                    <a:pt x="1" y="23836"/>
                  </a:cubicBezTo>
                  <a:lnTo>
                    <a:pt x="120" y="23836"/>
                  </a:lnTo>
                  <a:cubicBezTo>
                    <a:pt x="929" y="21443"/>
                    <a:pt x="2084" y="19134"/>
                    <a:pt x="3584" y="17014"/>
                  </a:cubicBezTo>
                  <a:cubicBezTo>
                    <a:pt x="6251" y="13228"/>
                    <a:pt x="9776" y="10263"/>
                    <a:pt x="13788" y="8406"/>
                  </a:cubicBezTo>
                  <a:cubicBezTo>
                    <a:pt x="15455" y="7632"/>
                    <a:pt x="17241" y="7037"/>
                    <a:pt x="18943" y="6453"/>
                  </a:cubicBezTo>
                  <a:cubicBezTo>
                    <a:pt x="20646" y="5894"/>
                    <a:pt x="22396" y="5298"/>
                    <a:pt x="24051" y="4537"/>
                  </a:cubicBezTo>
                  <a:cubicBezTo>
                    <a:pt x="25670" y="3798"/>
                    <a:pt x="28171" y="2381"/>
                    <a:pt x="29957" y="179"/>
                  </a:cubicBezTo>
                  <a:lnTo>
                    <a:pt x="2995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5"/>
            <p:cNvSpPr/>
            <p:nvPr/>
          </p:nvSpPr>
          <p:spPr>
            <a:xfrm>
              <a:off x="5043775" y="2286125"/>
              <a:ext cx="710825" cy="549200"/>
            </a:xfrm>
            <a:custGeom>
              <a:avLst/>
              <a:gdLst/>
              <a:ahLst/>
              <a:cxnLst/>
              <a:rect l="l" t="t" r="r" b="b"/>
              <a:pathLst>
                <a:path w="28433" h="21968" extrusionOk="0">
                  <a:moveTo>
                    <a:pt x="28433" y="1"/>
                  </a:moveTo>
                  <a:cubicBezTo>
                    <a:pt x="26861" y="1405"/>
                    <a:pt x="25123" y="2358"/>
                    <a:pt x="23872" y="2918"/>
                  </a:cubicBezTo>
                  <a:cubicBezTo>
                    <a:pt x="22217" y="3680"/>
                    <a:pt x="20479" y="4263"/>
                    <a:pt x="18788" y="4846"/>
                  </a:cubicBezTo>
                  <a:cubicBezTo>
                    <a:pt x="17062" y="5418"/>
                    <a:pt x="15288" y="6013"/>
                    <a:pt x="13609" y="6811"/>
                  </a:cubicBezTo>
                  <a:cubicBezTo>
                    <a:pt x="9573" y="8668"/>
                    <a:pt x="6025" y="11657"/>
                    <a:pt x="3370" y="15443"/>
                  </a:cubicBezTo>
                  <a:cubicBezTo>
                    <a:pt x="1917" y="17479"/>
                    <a:pt x="786" y="19681"/>
                    <a:pt x="0" y="21967"/>
                  </a:cubicBezTo>
                  <a:lnTo>
                    <a:pt x="119" y="21967"/>
                  </a:lnTo>
                  <a:cubicBezTo>
                    <a:pt x="929" y="19705"/>
                    <a:pt x="2036" y="17526"/>
                    <a:pt x="3465" y="15502"/>
                  </a:cubicBezTo>
                  <a:cubicBezTo>
                    <a:pt x="6132" y="11716"/>
                    <a:pt x="9656" y="8752"/>
                    <a:pt x="13669" y="6894"/>
                  </a:cubicBezTo>
                  <a:cubicBezTo>
                    <a:pt x="15336" y="6120"/>
                    <a:pt x="17122" y="5525"/>
                    <a:pt x="18824" y="4942"/>
                  </a:cubicBezTo>
                  <a:cubicBezTo>
                    <a:pt x="20527" y="4382"/>
                    <a:pt x="22277" y="3787"/>
                    <a:pt x="23932" y="3025"/>
                  </a:cubicBezTo>
                  <a:cubicBezTo>
                    <a:pt x="25158" y="2465"/>
                    <a:pt x="26885" y="1525"/>
                    <a:pt x="28433" y="155"/>
                  </a:cubicBez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5"/>
            <p:cNvSpPr/>
            <p:nvPr/>
          </p:nvSpPr>
          <p:spPr>
            <a:xfrm>
              <a:off x="5082175" y="2323325"/>
              <a:ext cx="671525" cy="512000"/>
            </a:xfrm>
            <a:custGeom>
              <a:avLst/>
              <a:gdLst/>
              <a:ahLst/>
              <a:cxnLst/>
              <a:rect l="l" t="t" r="r" b="b"/>
              <a:pathLst>
                <a:path w="26861" h="20480" extrusionOk="0">
                  <a:moveTo>
                    <a:pt x="26861" y="1"/>
                  </a:moveTo>
                  <a:cubicBezTo>
                    <a:pt x="25742" y="810"/>
                    <a:pt x="24634" y="1394"/>
                    <a:pt x="23753" y="1787"/>
                  </a:cubicBezTo>
                  <a:cubicBezTo>
                    <a:pt x="22098" y="2549"/>
                    <a:pt x="20360" y="3132"/>
                    <a:pt x="18657" y="3704"/>
                  </a:cubicBezTo>
                  <a:cubicBezTo>
                    <a:pt x="16931" y="4287"/>
                    <a:pt x="15169" y="4882"/>
                    <a:pt x="13478" y="5668"/>
                  </a:cubicBezTo>
                  <a:cubicBezTo>
                    <a:pt x="9454" y="7537"/>
                    <a:pt x="5906" y="10526"/>
                    <a:pt x="3239" y="14300"/>
                  </a:cubicBezTo>
                  <a:cubicBezTo>
                    <a:pt x="1870" y="16241"/>
                    <a:pt x="786" y="18324"/>
                    <a:pt x="0" y="20479"/>
                  </a:cubicBezTo>
                  <a:lnTo>
                    <a:pt x="119" y="20479"/>
                  </a:lnTo>
                  <a:cubicBezTo>
                    <a:pt x="905" y="18336"/>
                    <a:pt x="1977" y="16288"/>
                    <a:pt x="3334" y="14372"/>
                  </a:cubicBezTo>
                  <a:cubicBezTo>
                    <a:pt x="6001" y="10585"/>
                    <a:pt x="9525" y="7621"/>
                    <a:pt x="13526" y="5763"/>
                  </a:cubicBezTo>
                  <a:cubicBezTo>
                    <a:pt x="15193" y="4989"/>
                    <a:pt x="16979" y="4394"/>
                    <a:pt x="18693" y="3811"/>
                  </a:cubicBezTo>
                  <a:cubicBezTo>
                    <a:pt x="20384" y="3251"/>
                    <a:pt x="22146" y="2656"/>
                    <a:pt x="23801" y="1894"/>
                  </a:cubicBezTo>
                  <a:cubicBezTo>
                    <a:pt x="24658" y="1501"/>
                    <a:pt x="25765" y="929"/>
                    <a:pt x="26861" y="132"/>
                  </a:cubicBezTo>
                  <a:lnTo>
                    <a:pt x="2686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121175" y="2355475"/>
              <a:ext cx="632825" cy="479850"/>
            </a:xfrm>
            <a:custGeom>
              <a:avLst/>
              <a:gdLst/>
              <a:ahLst/>
              <a:cxnLst/>
              <a:rect l="l" t="t" r="r" b="b"/>
              <a:pathLst>
                <a:path w="25313" h="19194" extrusionOk="0">
                  <a:moveTo>
                    <a:pt x="25313" y="1"/>
                  </a:moveTo>
                  <a:cubicBezTo>
                    <a:pt x="24694" y="346"/>
                    <a:pt x="24110" y="644"/>
                    <a:pt x="23622" y="858"/>
                  </a:cubicBezTo>
                  <a:cubicBezTo>
                    <a:pt x="21967" y="1620"/>
                    <a:pt x="20229" y="2203"/>
                    <a:pt x="18526" y="2787"/>
                  </a:cubicBezTo>
                  <a:cubicBezTo>
                    <a:pt x="16800" y="3358"/>
                    <a:pt x="15038" y="3954"/>
                    <a:pt x="13347" y="4751"/>
                  </a:cubicBezTo>
                  <a:cubicBezTo>
                    <a:pt x="9323" y="6609"/>
                    <a:pt x="5775" y="9597"/>
                    <a:pt x="3108" y="13383"/>
                  </a:cubicBezTo>
                  <a:cubicBezTo>
                    <a:pt x="1822" y="15205"/>
                    <a:pt x="786" y="17158"/>
                    <a:pt x="0" y="19193"/>
                  </a:cubicBezTo>
                  <a:lnTo>
                    <a:pt x="119" y="19193"/>
                  </a:lnTo>
                  <a:cubicBezTo>
                    <a:pt x="893" y="17193"/>
                    <a:pt x="1917" y="15253"/>
                    <a:pt x="3203" y="13443"/>
                  </a:cubicBezTo>
                  <a:cubicBezTo>
                    <a:pt x="5870" y="9657"/>
                    <a:pt x="9394" y="6692"/>
                    <a:pt x="13395" y="4835"/>
                  </a:cubicBezTo>
                  <a:cubicBezTo>
                    <a:pt x="15061" y="4061"/>
                    <a:pt x="16847" y="3465"/>
                    <a:pt x="18562" y="2882"/>
                  </a:cubicBezTo>
                  <a:cubicBezTo>
                    <a:pt x="20253" y="2322"/>
                    <a:pt x="22015" y="1727"/>
                    <a:pt x="23670" y="965"/>
                  </a:cubicBezTo>
                  <a:cubicBezTo>
                    <a:pt x="24158" y="739"/>
                    <a:pt x="24717" y="465"/>
                    <a:pt x="25313" y="120"/>
                  </a:cubicBezTo>
                  <a:lnTo>
                    <a:pt x="253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160150" y="2382575"/>
              <a:ext cx="594150" cy="452750"/>
            </a:xfrm>
            <a:custGeom>
              <a:avLst/>
              <a:gdLst/>
              <a:ahLst/>
              <a:cxnLst/>
              <a:rect l="l" t="t" r="r" b="b"/>
              <a:pathLst>
                <a:path w="23766" h="18110" extrusionOk="0">
                  <a:moveTo>
                    <a:pt x="23766" y="0"/>
                  </a:moveTo>
                  <a:cubicBezTo>
                    <a:pt x="23658" y="48"/>
                    <a:pt x="23563" y="95"/>
                    <a:pt x="23480" y="131"/>
                  </a:cubicBezTo>
                  <a:cubicBezTo>
                    <a:pt x="21825" y="893"/>
                    <a:pt x="20087" y="1476"/>
                    <a:pt x="18384" y="2060"/>
                  </a:cubicBezTo>
                  <a:cubicBezTo>
                    <a:pt x="16658" y="2631"/>
                    <a:pt x="14884" y="3227"/>
                    <a:pt x="13205" y="4013"/>
                  </a:cubicBezTo>
                  <a:cubicBezTo>
                    <a:pt x="9169" y="5882"/>
                    <a:pt x="5632" y="8870"/>
                    <a:pt x="2965" y="12645"/>
                  </a:cubicBezTo>
                  <a:cubicBezTo>
                    <a:pt x="1763" y="14383"/>
                    <a:pt x="763" y="16204"/>
                    <a:pt x="1" y="18109"/>
                  </a:cubicBezTo>
                  <a:lnTo>
                    <a:pt x="120" y="18109"/>
                  </a:lnTo>
                  <a:cubicBezTo>
                    <a:pt x="882" y="16240"/>
                    <a:pt x="1870" y="14419"/>
                    <a:pt x="3073" y="12716"/>
                  </a:cubicBezTo>
                  <a:cubicBezTo>
                    <a:pt x="5740" y="8930"/>
                    <a:pt x="9264" y="5965"/>
                    <a:pt x="13264" y="4108"/>
                  </a:cubicBezTo>
                  <a:cubicBezTo>
                    <a:pt x="14931" y="3334"/>
                    <a:pt x="16717" y="2739"/>
                    <a:pt x="18432" y="2155"/>
                  </a:cubicBezTo>
                  <a:cubicBezTo>
                    <a:pt x="20122" y="1596"/>
                    <a:pt x="21884" y="1000"/>
                    <a:pt x="23528" y="238"/>
                  </a:cubicBezTo>
                  <a:cubicBezTo>
                    <a:pt x="23611" y="214"/>
                    <a:pt x="23694" y="167"/>
                    <a:pt x="23766" y="119"/>
                  </a:cubicBezTo>
                  <a:lnTo>
                    <a:pt x="2376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5"/>
            <p:cNvSpPr/>
            <p:nvPr/>
          </p:nvSpPr>
          <p:spPr>
            <a:xfrm>
              <a:off x="5198850" y="2407575"/>
              <a:ext cx="555150" cy="427750"/>
            </a:xfrm>
            <a:custGeom>
              <a:avLst/>
              <a:gdLst/>
              <a:ahLst/>
              <a:cxnLst/>
              <a:rect l="l" t="t" r="r" b="b"/>
              <a:pathLst>
                <a:path w="22206" h="17110" extrusionOk="0">
                  <a:moveTo>
                    <a:pt x="22206" y="0"/>
                  </a:moveTo>
                  <a:cubicBezTo>
                    <a:pt x="20896" y="524"/>
                    <a:pt x="19563" y="965"/>
                    <a:pt x="18253" y="1417"/>
                  </a:cubicBezTo>
                  <a:cubicBezTo>
                    <a:pt x="16526" y="1989"/>
                    <a:pt x="14752" y="2584"/>
                    <a:pt x="13074" y="3382"/>
                  </a:cubicBezTo>
                  <a:cubicBezTo>
                    <a:pt x="9037" y="5239"/>
                    <a:pt x="5501" y="8227"/>
                    <a:pt x="2834" y="12014"/>
                  </a:cubicBezTo>
                  <a:cubicBezTo>
                    <a:pt x="1703" y="13621"/>
                    <a:pt x="751" y="15324"/>
                    <a:pt x="1" y="17109"/>
                  </a:cubicBezTo>
                  <a:lnTo>
                    <a:pt x="120" y="17109"/>
                  </a:lnTo>
                  <a:cubicBezTo>
                    <a:pt x="870" y="15359"/>
                    <a:pt x="1787" y="13680"/>
                    <a:pt x="2918" y="12085"/>
                  </a:cubicBezTo>
                  <a:cubicBezTo>
                    <a:pt x="5585" y="8299"/>
                    <a:pt x="9109" y="5346"/>
                    <a:pt x="13121" y="3477"/>
                  </a:cubicBezTo>
                  <a:cubicBezTo>
                    <a:pt x="14788" y="2703"/>
                    <a:pt x="16574" y="2108"/>
                    <a:pt x="18277" y="1524"/>
                  </a:cubicBezTo>
                  <a:cubicBezTo>
                    <a:pt x="19574" y="1096"/>
                    <a:pt x="20920" y="631"/>
                    <a:pt x="22206" y="119"/>
                  </a:cubicBezTo>
                  <a:lnTo>
                    <a:pt x="2220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5238450" y="2429900"/>
              <a:ext cx="515550" cy="405425"/>
            </a:xfrm>
            <a:custGeom>
              <a:avLst/>
              <a:gdLst/>
              <a:ahLst/>
              <a:cxnLst/>
              <a:rect l="l" t="t" r="r" b="b"/>
              <a:pathLst>
                <a:path w="20622" h="16217" extrusionOk="0">
                  <a:moveTo>
                    <a:pt x="20622" y="0"/>
                  </a:moveTo>
                  <a:cubicBezTo>
                    <a:pt x="19776" y="310"/>
                    <a:pt x="18919" y="596"/>
                    <a:pt x="18086" y="881"/>
                  </a:cubicBezTo>
                  <a:cubicBezTo>
                    <a:pt x="16359" y="1453"/>
                    <a:pt x="14585" y="2048"/>
                    <a:pt x="12906" y="2846"/>
                  </a:cubicBezTo>
                  <a:cubicBezTo>
                    <a:pt x="8870" y="4703"/>
                    <a:pt x="5322" y="7692"/>
                    <a:pt x="2667" y="11478"/>
                  </a:cubicBezTo>
                  <a:cubicBezTo>
                    <a:pt x="1607" y="12978"/>
                    <a:pt x="714" y="14573"/>
                    <a:pt x="0" y="16216"/>
                  </a:cubicBezTo>
                  <a:lnTo>
                    <a:pt x="119" y="16216"/>
                  </a:lnTo>
                  <a:cubicBezTo>
                    <a:pt x="834" y="14597"/>
                    <a:pt x="1715" y="13026"/>
                    <a:pt x="2750" y="11549"/>
                  </a:cubicBezTo>
                  <a:cubicBezTo>
                    <a:pt x="5417" y="7763"/>
                    <a:pt x="8942" y="4810"/>
                    <a:pt x="12942" y="2941"/>
                  </a:cubicBezTo>
                  <a:cubicBezTo>
                    <a:pt x="14609" y="2167"/>
                    <a:pt x="16395" y="1572"/>
                    <a:pt x="18110" y="1000"/>
                  </a:cubicBezTo>
                  <a:cubicBezTo>
                    <a:pt x="18943" y="715"/>
                    <a:pt x="19776" y="429"/>
                    <a:pt x="20622" y="11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277425" y="2451025"/>
              <a:ext cx="476575" cy="384300"/>
            </a:xfrm>
            <a:custGeom>
              <a:avLst/>
              <a:gdLst/>
              <a:ahLst/>
              <a:cxnLst/>
              <a:rect l="l" t="t" r="r" b="b"/>
              <a:pathLst>
                <a:path w="19063" h="15372" extrusionOk="0">
                  <a:moveTo>
                    <a:pt x="19063" y="1"/>
                  </a:moveTo>
                  <a:cubicBezTo>
                    <a:pt x="18694" y="132"/>
                    <a:pt x="18313" y="274"/>
                    <a:pt x="17932" y="393"/>
                  </a:cubicBezTo>
                  <a:cubicBezTo>
                    <a:pt x="16205" y="965"/>
                    <a:pt x="14443" y="1560"/>
                    <a:pt x="12752" y="2358"/>
                  </a:cubicBezTo>
                  <a:cubicBezTo>
                    <a:pt x="8728" y="4215"/>
                    <a:pt x="5180" y="7204"/>
                    <a:pt x="2513" y="10990"/>
                  </a:cubicBezTo>
                  <a:cubicBezTo>
                    <a:pt x="1537" y="12383"/>
                    <a:pt x="703" y="13847"/>
                    <a:pt x="1" y="15371"/>
                  </a:cubicBezTo>
                  <a:lnTo>
                    <a:pt x="120" y="15371"/>
                  </a:lnTo>
                  <a:cubicBezTo>
                    <a:pt x="810" y="13871"/>
                    <a:pt x="1644" y="12431"/>
                    <a:pt x="2608" y="11061"/>
                  </a:cubicBezTo>
                  <a:cubicBezTo>
                    <a:pt x="5275" y="7275"/>
                    <a:pt x="8800" y="4323"/>
                    <a:pt x="12800" y="2453"/>
                  </a:cubicBezTo>
                  <a:cubicBezTo>
                    <a:pt x="14467" y="1679"/>
                    <a:pt x="16253" y="1084"/>
                    <a:pt x="17967" y="513"/>
                  </a:cubicBezTo>
                  <a:cubicBezTo>
                    <a:pt x="18325" y="382"/>
                    <a:pt x="18694" y="251"/>
                    <a:pt x="19063" y="132"/>
                  </a:cubicBezTo>
                  <a:lnTo>
                    <a:pt x="1906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317325" y="2471850"/>
              <a:ext cx="436675" cy="363175"/>
            </a:xfrm>
            <a:custGeom>
              <a:avLst/>
              <a:gdLst/>
              <a:ahLst/>
              <a:cxnLst/>
              <a:rect l="l" t="t" r="r" b="b"/>
              <a:pathLst>
                <a:path w="17467" h="14527" extrusionOk="0">
                  <a:moveTo>
                    <a:pt x="17467" y="1"/>
                  </a:moveTo>
                  <a:cubicBezTo>
                    <a:pt x="15836" y="572"/>
                    <a:pt x="14169" y="1144"/>
                    <a:pt x="12573" y="1882"/>
                  </a:cubicBezTo>
                  <a:cubicBezTo>
                    <a:pt x="8537" y="3740"/>
                    <a:pt x="5001" y="6728"/>
                    <a:pt x="2334" y="10514"/>
                  </a:cubicBezTo>
                  <a:cubicBezTo>
                    <a:pt x="1429" y="11788"/>
                    <a:pt x="655" y="13145"/>
                    <a:pt x="0" y="14527"/>
                  </a:cubicBezTo>
                  <a:lnTo>
                    <a:pt x="119" y="14527"/>
                  </a:lnTo>
                  <a:cubicBezTo>
                    <a:pt x="774" y="13157"/>
                    <a:pt x="1536" y="11836"/>
                    <a:pt x="2429" y="10562"/>
                  </a:cubicBezTo>
                  <a:cubicBezTo>
                    <a:pt x="5084" y="6788"/>
                    <a:pt x="8608" y="3823"/>
                    <a:pt x="12621" y="1966"/>
                  </a:cubicBezTo>
                  <a:cubicBezTo>
                    <a:pt x="14181" y="1239"/>
                    <a:pt x="15847" y="668"/>
                    <a:pt x="17467" y="120"/>
                  </a:cubicBezTo>
                  <a:lnTo>
                    <a:pt x="1746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5"/>
            <p:cNvSpPr/>
            <p:nvPr/>
          </p:nvSpPr>
          <p:spPr>
            <a:xfrm>
              <a:off x="5356600" y="2493000"/>
              <a:ext cx="397400" cy="342025"/>
            </a:xfrm>
            <a:custGeom>
              <a:avLst/>
              <a:gdLst/>
              <a:ahLst/>
              <a:cxnLst/>
              <a:rect l="l" t="t" r="r" b="b"/>
              <a:pathLst>
                <a:path w="15896" h="13681" extrusionOk="0">
                  <a:moveTo>
                    <a:pt x="15896" y="0"/>
                  </a:moveTo>
                  <a:cubicBezTo>
                    <a:pt x="14729" y="417"/>
                    <a:pt x="13550" y="869"/>
                    <a:pt x="12419" y="1393"/>
                  </a:cubicBezTo>
                  <a:cubicBezTo>
                    <a:pt x="8383" y="3251"/>
                    <a:pt x="4835" y="6239"/>
                    <a:pt x="2180" y="10025"/>
                  </a:cubicBezTo>
                  <a:cubicBezTo>
                    <a:pt x="1346" y="11192"/>
                    <a:pt x="632" y="12419"/>
                    <a:pt x="1" y="13681"/>
                  </a:cubicBezTo>
                  <a:lnTo>
                    <a:pt x="120" y="13681"/>
                  </a:lnTo>
                  <a:cubicBezTo>
                    <a:pt x="739" y="12430"/>
                    <a:pt x="1453" y="11228"/>
                    <a:pt x="2263" y="10085"/>
                  </a:cubicBezTo>
                  <a:cubicBezTo>
                    <a:pt x="4930" y="6299"/>
                    <a:pt x="8454" y="3334"/>
                    <a:pt x="12467" y="1477"/>
                  </a:cubicBezTo>
                  <a:cubicBezTo>
                    <a:pt x="13574" y="953"/>
                    <a:pt x="14741" y="524"/>
                    <a:pt x="15896" y="119"/>
                  </a:cubicBezTo>
                  <a:lnTo>
                    <a:pt x="1589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5"/>
            <p:cNvSpPr/>
            <p:nvPr/>
          </p:nvSpPr>
          <p:spPr>
            <a:xfrm>
              <a:off x="5396500" y="2514725"/>
              <a:ext cx="357200" cy="320300"/>
            </a:xfrm>
            <a:custGeom>
              <a:avLst/>
              <a:gdLst/>
              <a:ahLst/>
              <a:cxnLst/>
              <a:rect l="l" t="t" r="r" b="b"/>
              <a:pathLst>
                <a:path w="14288" h="12812" extrusionOk="0">
                  <a:moveTo>
                    <a:pt x="14288" y="0"/>
                  </a:moveTo>
                  <a:cubicBezTo>
                    <a:pt x="13609" y="286"/>
                    <a:pt x="12919" y="560"/>
                    <a:pt x="12240" y="882"/>
                  </a:cubicBezTo>
                  <a:cubicBezTo>
                    <a:pt x="8204" y="2739"/>
                    <a:pt x="4656" y="5727"/>
                    <a:pt x="2001" y="9514"/>
                  </a:cubicBezTo>
                  <a:cubicBezTo>
                    <a:pt x="1250" y="10561"/>
                    <a:pt x="584" y="11680"/>
                    <a:pt x="0" y="12812"/>
                  </a:cubicBezTo>
                  <a:lnTo>
                    <a:pt x="119" y="12812"/>
                  </a:lnTo>
                  <a:cubicBezTo>
                    <a:pt x="679" y="11692"/>
                    <a:pt x="1346" y="10609"/>
                    <a:pt x="2084" y="9573"/>
                  </a:cubicBezTo>
                  <a:cubicBezTo>
                    <a:pt x="4751" y="5787"/>
                    <a:pt x="8275" y="2822"/>
                    <a:pt x="12276" y="965"/>
                  </a:cubicBezTo>
                  <a:cubicBezTo>
                    <a:pt x="12931" y="667"/>
                    <a:pt x="13621" y="381"/>
                    <a:pt x="14288" y="120"/>
                  </a:cubicBezTo>
                  <a:lnTo>
                    <a:pt x="1428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5"/>
            <p:cNvSpPr/>
            <p:nvPr/>
          </p:nvSpPr>
          <p:spPr>
            <a:xfrm>
              <a:off x="5436675" y="2538250"/>
              <a:ext cx="317025" cy="296775"/>
            </a:xfrm>
            <a:custGeom>
              <a:avLst/>
              <a:gdLst/>
              <a:ahLst/>
              <a:cxnLst/>
              <a:rect l="l" t="t" r="r" b="b"/>
              <a:pathLst>
                <a:path w="12681" h="11871" extrusionOk="0">
                  <a:moveTo>
                    <a:pt x="12681" y="0"/>
                  </a:moveTo>
                  <a:cubicBezTo>
                    <a:pt x="12478" y="95"/>
                    <a:pt x="12264" y="191"/>
                    <a:pt x="12062" y="298"/>
                  </a:cubicBezTo>
                  <a:cubicBezTo>
                    <a:pt x="8025" y="2155"/>
                    <a:pt x="4477" y="5144"/>
                    <a:pt x="1822" y="8930"/>
                  </a:cubicBezTo>
                  <a:cubicBezTo>
                    <a:pt x="1144" y="9882"/>
                    <a:pt x="536" y="10859"/>
                    <a:pt x="1" y="11871"/>
                  </a:cubicBezTo>
                  <a:lnTo>
                    <a:pt x="120" y="11871"/>
                  </a:lnTo>
                  <a:cubicBezTo>
                    <a:pt x="644" y="10870"/>
                    <a:pt x="1239" y="9918"/>
                    <a:pt x="1894" y="8989"/>
                  </a:cubicBezTo>
                  <a:cubicBezTo>
                    <a:pt x="4561" y="5203"/>
                    <a:pt x="8085" y="2238"/>
                    <a:pt x="12086" y="381"/>
                  </a:cubicBezTo>
                  <a:cubicBezTo>
                    <a:pt x="12276" y="298"/>
                    <a:pt x="12490" y="202"/>
                    <a:pt x="12681" y="119"/>
                  </a:cubicBezTo>
                  <a:lnTo>
                    <a:pt x="126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5476875" y="2563850"/>
              <a:ext cx="276825" cy="271175"/>
            </a:xfrm>
            <a:custGeom>
              <a:avLst/>
              <a:gdLst/>
              <a:ahLst/>
              <a:cxnLst/>
              <a:rect l="l" t="t" r="r" b="b"/>
              <a:pathLst>
                <a:path w="11073" h="10847" extrusionOk="0">
                  <a:moveTo>
                    <a:pt x="11073" y="0"/>
                  </a:moveTo>
                  <a:cubicBezTo>
                    <a:pt x="7382" y="1869"/>
                    <a:pt x="4108" y="4715"/>
                    <a:pt x="1607" y="8263"/>
                  </a:cubicBezTo>
                  <a:cubicBezTo>
                    <a:pt x="1012" y="9096"/>
                    <a:pt x="476" y="9966"/>
                    <a:pt x="0" y="10847"/>
                  </a:cubicBezTo>
                  <a:lnTo>
                    <a:pt x="119" y="10847"/>
                  </a:lnTo>
                  <a:cubicBezTo>
                    <a:pt x="595" y="9989"/>
                    <a:pt x="1119" y="9132"/>
                    <a:pt x="1703" y="8322"/>
                  </a:cubicBezTo>
                  <a:cubicBezTo>
                    <a:pt x="4167" y="4798"/>
                    <a:pt x="7394" y="1976"/>
                    <a:pt x="11073" y="119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5517350" y="2592425"/>
              <a:ext cx="236650" cy="242900"/>
            </a:xfrm>
            <a:custGeom>
              <a:avLst/>
              <a:gdLst/>
              <a:ahLst/>
              <a:cxnLst/>
              <a:rect l="l" t="t" r="r" b="b"/>
              <a:pathLst>
                <a:path w="9466" h="9716" extrusionOk="0">
                  <a:moveTo>
                    <a:pt x="9466" y="0"/>
                  </a:moveTo>
                  <a:cubicBezTo>
                    <a:pt x="6346" y="1834"/>
                    <a:pt x="3596" y="4393"/>
                    <a:pt x="1417" y="7489"/>
                  </a:cubicBezTo>
                  <a:cubicBezTo>
                    <a:pt x="917" y="8215"/>
                    <a:pt x="441" y="8965"/>
                    <a:pt x="0" y="9715"/>
                  </a:cubicBezTo>
                  <a:lnTo>
                    <a:pt x="119" y="9715"/>
                  </a:lnTo>
                  <a:cubicBezTo>
                    <a:pt x="536" y="8977"/>
                    <a:pt x="1000" y="8251"/>
                    <a:pt x="1512" y="7549"/>
                  </a:cubicBezTo>
                  <a:cubicBezTo>
                    <a:pt x="3667" y="4501"/>
                    <a:pt x="6394" y="1953"/>
                    <a:pt x="9466" y="119"/>
                  </a:cubicBezTo>
                  <a:lnTo>
                    <a:pt x="946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7" name="Google Shape;1267;p26"/>
          <p:cNvGrpSpPr/>
          <p:nvPr/>
        </p:nvGrpSpPr>
        <p:grpSpPr>
          <a:xfrm rot="5400000">
            <a:off x="-11417" y="3248433"/>
            <a:ext cx="1906480" cy="1883654"/>
            <a:chOff x="3884100" y="2447750"/>
            <a:chExt cx="843575" cy="833475"/>
          </a:xfrm>
        </p:grpSpPr>
        <p:sp>
          <p:nvSpPr>
            <p:cNvPr id="1268" name="Google Shape;1268;p26"/>
            <p:cNvSpPr/>
            <p:nvPr/>
          </p:nvSpPr>
          <p:spPr>
            <a:xfrm>
              <a:off x="3884100" y="2447750"/>
              <a:ext cx="843300" cy="833175"/>
            </a:xfrm>
            <a:custGeom>
              <a:avLst/>
              <a:gdLst/>
              <a:ahLst/>
              <a:cxnLst/>
              <a:rect l="l" t="t" r="r" b="b"/>
              <a:pathLst>
                <a:path w="33732" h="33327" extrusionOk="0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6"/>
            <p:cNvSpPr/>
            <p:nvPr/>
          </p:nvSpPr>
          <p:spPr>
            <a:xfrm>
              <a:off x="3936800" y="2490900"/>
              <a:ext cx="790600" cy="789125"/>
            </a:xfrm>
            <a:custGeom>
              <a:avLst/>
              <a:gdLst/>
              <a:ahLst/>
              <a:cxnLst/>
              <a:rect l="l" t="t" r="r" b="b"/>
              <a:pathLst>
                <a:path w="31624" h="31565" extrusionOk="0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6"/>
            <p:cNvSpPr/>
            <p:nvPr/>
          </p:nvSpPr>
          <p:spPr>
            <a:xfrm>
              <a:off x="3979650" y="2534675"/>
              <a:ext cx="747450" cy="745650"/>
            </a:xfrm>
            <a:custGeom>
              <a:avLst/>
              <a:gdLst/>
              <a:ahLst/>
              <a:cxnLst/>
              <a:rect l="l" t="t" r="r" b="b"/>
              <a:pathLst>
                <a:path w="29898" h="29826" extrusionOk="0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6"/>
            <p:cNvSpPr/>
            <p:nvPr/>
          </p:nvSpPr>
          <p:spPr>
            <a:xfrm>
              <a:off x="4016550" y="2577825"/>
              <a:ext cx="710850" cy="702200"/>
            </a:xfrm>
            <a:custGeom>
              <a:avLst/>
              <a:gdLst/>
              <a:ahLst/>
              <a:cxnLst/>
              <a:rect l="l" t="t" r="r" b="b"/>
              <a:pathLst>
                <a:path w="28434" h="28088" extrusionOk="0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6"/>
            <p:cNvSpPr/>
            <p:nvPr/>
          </p:nvSpPr>
          <p:spPr>
            <a:xfrm>
              <a:off x="4048700" y="2621575"/>
              <a:ext cx="678700" cy="658450"/>
            </a:xfrm>
            <a:custGeom>
              <a:avLst/>
              <a:gdLst/>
              <a:ahLst/>
              <a:cxnLst/>
              <a:rect l="l" t="t" r="r" b="b"/>
              <a:pathLst>
                <a:path w="27148" h="26338" extrusionOk="0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6"/>
            <p:cNvSpPr/>
            <p:nvPr/>
          </p:nvSpPr>
          <p:spPr>
            <a:xfrm>
              <a:off x="4078175" y="2665625"/>
              <a:ext cx="648925" cy="614700"/>
            </a:xfrm>
            <a:custGeom>
              <a:avLst/>
              <a:gdLst/>
              <a:ahLst/>
              <a:cxnLst/>
              <a:rect l="l" t="t" r="r" b="b"/>
              <a:pathLst>
                <a:path w="25957" h="24588" extrusionOk="0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6"/>
            <p:cNvSpPr/>
            <p:nvPr/>
          </p:nvSpPr>
          <p:spPr>
            <a:xfrm>
              <a:off x="4106750" y="2708800"/>
              <a:ext cx="620650" cy="571225"/>
            </a:xfrm>
            <a:custGeom>
              <a:avLst/>
              <a:gdLst/>
              <a:ahLst/>
              <a:cxnLst/>
              <a:rect l="l" t="t" r="r" b="b"/>
              <a:pathLst>
                <a:path w="24826" h="22849" extrusionOk="0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6"/>
            <p:cNvSpPr/>
            <p:nvPr/>
          </p:nvSpPr>
          <p:spPr>
            <a:xfrm>
              <a:off x="4133550" y="2753150"/>
              <a:ext cx="593850" cy="527175"/>
            </a:xfrm>
            <a:custGeom>
              <a:avLst/>
              <a:gdLst/>
              <a:ahLst/>
              <a:cxnLst/>
              <a:rect l="l" t="t" r="r" b="b"/>
              <a:pathLst>
                <a:path w="23754" h="21087" extrusionOk="0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6"/>
            <p:cNvSpPr/>
            <p:nvPr/>
          </p:nvSpPr>
          <p:spPr>
            <a:xfrm>
              <a:off x="4160625" y="2796300"/>
              <a:ext cx="567050" cy="484025"/>
            </a:xfrm>
            <a:custGeom>
              <a:avLst/>
              <a:gdLst/>
              <a:ahLst/>
              <a:cxnLst/>
              <a:rect l="l" t="t" r="r" b="b"/>
              <a:pathLst>
                <a:path w="22682" h="19361" extrusionOk="0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6"/>
            <p:cNvSpPr/>
            <p:nvPr/>
          </p:nvSpPr>
          <p:spPr>
            <a:xfrm>
              <a:off x="4188000" y="2840050"/>
              <a:ext cx="539675" cy="439975"/>
            </a:xfrm>
            <a:custGeom>
              <a:avLst/>
              <a:gdLst/>
              <a:ahLst/>
              <a:cxnLst/>
              <a:rect l="l" t="t" r="r" b="b"/>
              <a:pathLst>
                <a:path w="21587" h="17599" extrusionOk="0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6"/>
            <p:cNvSpPr/>
            <p:nvPr/>
          </p:nvSpPr>
          <p:spPr>
            <a:xfrm>
              <a:off x="4216575" y="2884125"/>
              <a:ext cx="510825" cy="396200"/>
            </a:xfrm>
            <a:custGeom>
              <a:avLst/>
              <a:gdLst/>
              <a:ahLst/>
              <a:cxnLst/>
              <a:rect l="l" t="t" r="r" b="b"/>
              <a:pathLst>
                <a:path w="20433" h="15848" extrusionOk="0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6"/>
            <p:cNvSpPr/>
            <p:nvPr/>
          </p:nvSpPr>
          <p:spPr>
            <a:xfrm>
              <a:off x="4247250" y="2927275"/>
              <a:ext cx="479850" cy="352750"/>
            </a:xfrm>
            <a:custGeom>
              <a:avLst/>
              <a:gdLst/>
              <a:ahLst/>
              <a:cxnLst/>
              <a:rect l="l" t="t" r="r" b="b"/>
              <a:pathLst>
                <a:path w="19194" h="14110" extrusionOk="0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6"/>
            <p:cNvSpPr/>
            <p:nvPr/>
          </p:nvSpPr>
          <p:spPr>
            <a:xfrm>
              <a:off x="4281775" y="2971625"/>
              <a:ext cx="445625" cy="309300"/>
            </a:xfrm>
            <a:custGeom>
              <a:avLst/>
              <a:gdLst/>
              <a:ahLst/>
              <a:cxnLst/>
              <a:rect l="l" t="t" r="r" b="b"/>
              <a:pathLst>
                <a:path w="17825" h="12372" extrusionOk="0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6"/>
            <p:cNvSpPr/>
            <p:nvPr/>
          </p:nvSpPr>
          <p:spPr>
            <a:xfrm>
              <a:off x="4320475" y="3015375"/>
              <a:ext cx="406925" cy="264950"/>
            </a:xfrm>
            <a:custGeom>
              <a:avLst/>
              <a:gdLst/>
              <a:ahLst/>
              <a:cxnLst/>
              <a:rect l="l" t="t" r="r" b="b"/>
              <a:pathLst>
                <a:path w="16277" h="10598" extrusionOk="0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6"/>
            <p:cNvSpPr/>
            <p:nvPr/>
          </p:nvSpPr>
          <p:spPr>
            <a:xfrm>
              <a:off x="4364525" y="3058850"/>
              <a:ext cx="362875" cy="221475"/>
            </a:xfrm>
            <a:custGeom>
              <a:avLst/>
              <a:gdLst/>
              <a:ahLst/>
              <a:cxnLst/>
              <a:rect l="l" t="t" r="r" b="b"/>
              <a:pathLst>
                <a:path w="14515" h="8859" extrusionOk="0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6"/>
            <p:cNvSpPr/>
            <p:nvPr/>
          </p:nvSpPr>
          <p:spPr>
            <a:xfrm>
              <a:off x="4414525" y="3102900"/>
              <a:ext cx="313150" cy="177425"/>
            </a:xfrm>
            <a:custGeom>
              <a:avLst/>
              <a:gdLst/>
              <a:ahLst/>
              <a:cxnLst/>
              <a:rect l="l" t="t" r="r" b="b"/>
              <a:pathLst>
                <a:path w="12526" h="7097" extrusionOk="0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6"/>
            <p:cNvSpPr/>
            <p:nvPr/>
          </p:nvSpPr>
          <p:spPr>
            <a:xfrm>
              <a:off x="4472275" y="3146950"/>
              <a:ext cx="255125" cy="133375"/>
            </a:xfrm>
            <a:custGeom>
              <a:avLst/>
              <a:gdLst/>
              <a:ahLst/>
              <a:cxnLst/>
              <a:rect l="l" t="t" r="r" b="b"/>
              <a:pathLst>
                <a:path w="10205" h="5335" extrusionOk="0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6"/>
            <p:cNvSpPr/>
            <p:nvPr/>
          </p:nvSpPr>
          <p:spPr>
            <a:xfrm>
              <a:off x="4539250" y="3190700"/>
              <a:ext cx="188150" cy="90525"/>
            </a:xfrm>
            <a:custGeom>
              <a:avLst/>
              <a:gdLst/>
              <a:ahLst/>
              <a:cxnLst/>
              <a:rect l="l" t="t" r="r" b="b"/>
              <a:pathLst>
                <a:path w="7526" h="3621" extrusionOk="0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6"/>
            <p:cNvSpPr/>
            <p:nvPr/>
          </p:nvSpPr>
          <p:spPr>
            <a:xfrm>
              <a:off x="4619625" y="3234750"/>
              <a:ext cx="108050" cy="46175"/>
            </a:xfrm>
            <a:custGeom>
              <a:avLst/>
              <a:gdLst/>
              <a:ahLst/>
              <a:cxnLst/>
              <a:rect l="l" t="t" r="r" b="b"/>
              <a:pathLst>
                <a:path w="4322" h="1847" extrusionOk="0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6"/>
            <p:cNvSpPr/>
            <p:nvPr/>
          </p:nvSpPr>
          <p:spPr>
            <a:xfrm>
              <a:off x="4720825" y="3278200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8" name="Google Shape;1288;p26"/>
          <p:cNvGrpSpPr/>
          <p:nvPr/>
        </p:nvGrpSpPr>
        <p:grpSpPr>
          <a:xfrm rot="5400000">
            <a:off x="6561538" y="2566414"/>
            <a:ext cx="1412219" cy="3741959"/>
            <a:chOff x="2771175" y="2473050"/>
            <a:chExt cx="613475" cy="1625525"/>
          </a:xfrm>
        </p:grpSpPr>
        <p:sp>
          <p:nvSpPr>
            <p:cNvPr id="1289" name="Google Shape;1289;p26"/>
            <p:cNvSpPr/>
            <p:nvPr/>
          </p:nvSpPr>
          <p:spPr>
            <a:xfrm>
              <a:off x="2771175" y="24730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6"/>
            <p:cNvSpPr/>
            <p:nvPr/>
          </p:nvSpPr>
          <p:spPr>
            <a:xfrm>
              <a:off x="2811350" y="2473650"/>
              <a:ext cx="573025" cy="1468650"/>
            </a:xfrm>
            <a:custGeom>
              <a:avLst/>
              <a:gdLst/>
              <a:ahLst/>
              <a:cxnLst/>
              <a:rect l="l" t="t" r="r" b="b"/>
              <a:pathLst>
                <a:path w="22921" h="58746" extrusionOk="0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6"/>
            <p:cNvSpPr/>
            <p:nvPr/>
          </p:nvSpPr>
          <p:spPr>
            <a:xfrm>
              <a:off x="2851825" y="2473650"/>
              <a:ext cx="532550" cy="1401375"/>
            </a:xfrm>
            <a:custGeom>
              <a:avLst/>
              <a:gdLst/>
              <a:ahLst/>
              <a:cxnLst/>
              <a:rect l="l" t="t" r="r" b="b"/>
              <a:pathLst>
                <a:path w="21302" h="56055" extrusionOk="0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6"/>
            <p:cNvSpPr/>
            <p:nvPr/>
          </p:nvSpPr>
          <p:spPr>
            <a:xfrm>
              <a:off x="2892600" y="2473650"/>
              <a:ext cx="492050" cy="1352575"/>
            </a:xfrm>
            <a:custGeom>
              <a:avLst/>
              <a:gdLst/>
              <a:ahLst/>
              <a:cxnLst/>
              <a:rect l="l" t="t" r="r" b="b"/>
              <a:pathLst>
                <a:path w="19682" h="54103" extrusionOk="0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6"/>
            <p:cNvSpPr/>
            <p:nvPr/>
          </p:nvSpPr>
          <p:spPr>
            <a:xfrm>
              <a:off x="2932800" y="2473050"/>
              <a:ext cx="451575" cy="1312975"/>
            </a:xfrm>
            <a:custGeom>
              <a:avLst/>
              <a:gdLst/>
              <a:ahLst/>
              <a:cxnLst/>
              <a:rect l="l" t="t" r="r" b="b"/>
              <a:pathLst>
                <a:path w="18063" h="52519" extrusionOk="0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6"/>
            <p:cNvSpPr/>
            <p:nvPr/>
          </p:nvSpPr>
          <p:spPr>
            <a:xfrm>
              <a:off x="2973275" y="2473350"/>
              <a:ext cx="411100" cy="1277275"/>
            </a:xfrm>
            <a:custGeom>
              <a:avLst/>
              <a:gdLst/>
              <a:ahLst/>
              <a:cxnLst/>
              <a:rect l="l" t="t" r="r" b="b"/>
              <a:pathLst>
                <a:path w="16444" h="51091" extrusionOk="0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3013750" y="2473350"/>
              <a:ext cx="370900" cy="1244525"/>
            </a:xfrm>
            <a:custGeom>
              <a:avLst/>
              <a:gdLst/>
              <a:ahLst/>
              <a:cxnLst/>
              <a:rect l="l" t="t" r="r" b="b"/>
              <a:pathLst>
                <a:path w="14836" h="49781" extrusionOk="0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3053950" y="2473350"/>
              <a:ext cx="330700" cy="1212675"/>
            </a:xfrm>
            <a:custGeom>
              <a:avLst/>
              <a:gdLst/>
              <a:ahLst/>
              <a:cxnLst/>
              <a:rect l="l" t="t" r="r" b="b"/>
              <a:pathLst>
                <a:path w="13228" h="48507" extrusionOk="0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3094425" y="2473050"/>
              <a:ext cx="290225" cy="1179925"/>
            </a:xfrm>
            <a:custGeom>
              <a:avLst/>
              <a:gdLst/>
              <a:ahLst/>
              <a:cxnLst/>
              <a:rect l="l" t="t" r="r" b="b"/>
              <a:pathLst>
                <a:path w="11609" h="47197" extrusionOk="0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6"/>
            <p:cNvSpPr/>
            <p:nvPr/>
          </p:nvSpPr>
          <p:spPr>
            <a:xfrm>
              <a:off x="3135200" y="2473350"/>
              <a:ext cx="249450" cy="1144500"/>
            </a:xfrm>
            <a:custGeom>
              <a:avLst/>
              <a:gdLst/>
              <a:ahLst/>
              <a:cxnLst/>
              <a:rect l="l" t="t" r="r" b="b"/>
              <a:pathLst>
                <a:path w="9978" h="45780" extrusionOk="0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6"/>
            <p:cNvSpPr/>
            <p:nvPr/>
          </p:nvSpPr>
          <p:spPr>
            <a:xfrm>
              <a:off x="3175375" y="2473350"/>
              <a:ext cx="209275" cy="1104625"/>
            </a:xfrm>
            <a:custGeom>
              <a:avLst/>
              <a:gdLst/>
              <a:ahLst/>
              <a:cxnLst/>
              <a:rect l="l" t="t" r="r" b="b"/>
              <a:pathLst>
                <a:path w="8371" h="44185" extrusionOk="0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>
              <a:off x="3215875" y="2473350"/>
              <a:ext cx="168775" cy="1056700"/>
            </a:xfrm>
            <a:custGeom>
              <a:avLst/>
              <a:gdLst/>
              <a:ahLst/>
              <a:cxnLst/>
              <a:rect l="l" t="t" r="r" b="b"/>
              <a:pathLst>
                <a:path w="6751" h="42268" extrusionOk="0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>
              <a:off x="3256050" y="2498050"/>
              <a:ext cx="128325" cy="971875"/>
            </a:xfrm>
            <a:custGeom>
              <a:avLst/>
              <a:gdLst/>
              <a:ahLst/>
              <a:cxnLst/>
              <a:rect l="l" t="t" r="r" b="b"/>
              <a:pathLst>
                <a:path w="5133" h="38875" extrusionOk="0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>
              <a:off x="3296525" y="2591225"/>
              <a:ext cx="88125" cy="800725"/>
            </a:xfrm>
            <a:custGeom>
              <a:avLst/>
              <a:gdLst/>
              <a:ahLst/>
              <a:cxnLst/>
              <a:rect l="l" t="t" r="r" b="b"/>
              <a:pathLst>
                <a:path w="3525" h="32029" extrusionOk="0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3339700" y="2726350"/>
              <a:ext cx="44675" cy="553075"/>
            </a:xfrm>
            <a:custGeom>
              <a:avLst/>
              <a:gdLst/>
              <a:ahLst/>
              <a:cxnLst/>
              <a:rect l="l" t="t" r="r" b="b"/>
              <a:pathLst>
                <a:path w="1787" h="22123" extrusionOk="0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 rot="-5400000">
            <a:off x="1164863" y="-1183736"/>
            <a:ext cx="1412219" cy="3741959"/>
            <a:chOff x="2771175" y="2473050"/>
            <a:chExt cx="613475" cy="1625525"/>
          </a:xfrm>
        </p:grpSpPr>
        <p:sp>
          <p:nvSpPr>
            <p:cNvPr id="1305" name="Google Shape;1305;p26"/>
            <p:cNvSpPr/>
            <p:nvPr/>
          </p:nvSpPr>
          <p:spPr>
            <a:xfrm>
              <a:off x="2771175" y="24730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6"/>
            <p:cNvSpPr/>
            <p:nvPr/>
          </p:nvSpPr>
          <p:spPr>
            <a:xfrm>
              <a:off x="2811350" y="2473650"/>
              <a:ext cx="573025" cy="1468650"/>
            </a:xfrm>
            <a:custGeom>
              <a:avLst/>
              <a:gdLst/>
              <a:ahLst/>
              <a:cxnLst/>
              <a:rect l="l" t="t" r="r" b="b"/>
              <a:pathLst>
                <a:path w="22921" h="58746" extrusionOk="0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2851825" y="2473650"/>
              <a:ext cx="532550" cy="1401375"/>
            </a:xfrm>
            <a:custGeom>
              <a:avLst/>
              <a:gdLst/>
              <a:ahLst/>
              <a:cxnLst/>
              <a:rect l="l" t="t" r="r" b="b"/>
              <a:pathLst>
                <a:path w="21302" h="56055" extrusionOk="0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2892600" y="2473650"/>
              <a:ext cx="492050" cy="1352575"/>
            </a:xfrm>
            <a:custGeom>
              <a:avLst/>
              <a:gdLst/>
              <a:ahLst/>
              <a:cxnLst/>
              <a:rect l="l" t="t" r="r" b="b"/>
              <a:pathLst>
                <a:path w="19682" h="54103" extrusionOk="0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6"/>
            <p:cNvSpPr/>
            <p:nvPr/>
          </p:nvSpPr>
          <p:spPr>
            <a:xfrm>
              <a:off x="2932800" y="2473050"/>
              <a:ext cx="451575" cy="1312975"/>
            </a:xfrm>
            <a:custGeom>
              <a:avLst/>
              <a:gdLst/>
              <a:ahLst/>
              <a:cxnLst/>
              <a:rect l="l" t="t" r="r" b="b"/>
              <a:pathLst>
                <a:path w="18063" h="52519" extrusionOk="0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6"/>
            <p:cNvSpPr/>
            <p:nvPr/>
          </p:nvSpPr>
          <p:spPr>
            <a:xfrm>
              <a:off x="2973275" y="2473350"/>
              <a:ext cx="411100" cy="1277275"/>
            </a:xfrm>
            <a:custGeom>
              <a:avLst/>
              <a:gdLst/>
              <a:ahLst/>
              <a:cxnLst/>
              <a:rect l="l" t="t" r="r" b="b"/>
              <a:pathLst>
                <a:path w="16444" h="51091" extrusionOk="0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6"/>
            <p:cNvSpPr/>
            <p:nvPr/>
          </p:nvSpPr>
          <p:spPr>
            <a:xfrm>
              <a:off x="3013750" y="2473350"/>
              <a:ext cx="370900" cy="1244525"/>
            </a:xfrm>
            <a:custGeom>
              <a:avLst/>
              <a:gdLst/>
              <a:ahLst/>
              <a:cxnLst/>
              <a:rect l="l" t="t" r="r" b="b"/>
              <a:pathLst>
                <a:path w="14836" h="49781" extrusionOk="0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3053950" y="2473350"/>
              <a:ext cx="330700" cy="1212675"/>
            </a:xfrm>
            <a:custGeom>
              <a:avLst/>
              <a:gdLst/>
              <a:ahLst/>
              <a:cxnLst/>
              <a:rect l="l" t="t" r="r" b="b"/>
              <a:pathLst>
                <a:path w="13228" h="48507" extrusionOk="0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3094425" y="2473050"/>
              <a:ext cx="290225" cy="1179925"/>
            </a:xfrm>
            <a:custGeom>
              <a:avLst/>
              <a:gdLst/>
              <a:ahLst/>
              <a:cxnLst/>
              <a:rect l="l" t="t" r="r" b="b"/>
              <a:pathLst>
                <a:path w="11609" h="47197" extrusionOk="0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3135200" y="2473350"/>
              <a:ext cx="249450" cy="1144500"/>
            </a:xfrm>
            <a:custGeom>
              <a:avLst/>
              <a:gdLst/>
              <a:ahLst/>
              <a:cxnLst/>
              <a:rect l="l" t="t" r="r" b="b"/>
              <a:pathLst>
                <a:path w="9978" h="45780" extrusionOk="0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3175375" y="2473350"/>
              <a:ext cx="209275" cy="1104625"/>
            </a:xfrm>
            <a:custGeom>
              <a:avLst/>
              <a:gdLst/>
              <a:ahLst/>
              <a:cxnLst/>
              <a:rect l="l" t="t" r="r" b="b"/>
              <a:pathLst>
                <a:path w="8371" h="44185" extrusionOk="0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3215875" y="2473350"/>
              <a:ext cx="168775" cy="1056700"/>
            </a:xfrm>
            <a:custGeom>
              <a:avLst/>
              <a:gdLst/>
              <a:ahLst/>
              <a:cxnLst/>
              <a:rect l="l" t="t" r="r" b="b"/>
              <a:pathLst>
                <a:path w="6751" h="42268" extrusionOk="0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6"/>
            <p:cNvSpPr/>
            <p:nvPr/>
          </p:nvSpPr>
          <p:spPr>
            <a:xfrm>
              <a:off x="3256050" y="2498050"/>
              <a:ext cx="128325" cy="971875"/>
            </a:xfrm>
            <a:custGeom>
              <a:avLst/>
              <a:gdLst/>
              <a:ahLst/>
              <a:cxnLst/>
              <a:rect l="l" t="t" r="r" b="b"/>
              <a:pathLst>
                <a:path w="5133" h="38875" extrusionOk="0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6"/>
            <p:cNvSpPr/>
            <p:nvPr/>
          </p:nvSpPr>
          <p:spPr>
            <a:xfrm>
              <a:off x="3296525" y="2591225"/>
              <a:ext cx="88125" cy="800725"/>
            </a:xfrm>
            <a:custGeom>
              <a:avLst/>
              <a:gdLst/>
              <a:ahLst/>
              <a:cxnLst/>
              <a:rect l="l" t="t" r="r" b="b"/>
              <a:pathLst>
                <a:path w="3525" h="32029" extrusionOk="0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3339700" y="2726350"/>
              <a:ext cx="44675" cy="553075"/>
            </a:xfrm>
            <a:custGeom>
              <a:avLst/>
              <a:gdLst/>
              <a:ahLst/>
              <a:cxnLst/>
              <a:rect l="l" t="t" r="r" b="b"/>
              <a:pathLst>
                <a:path w="1787" h="22123" extrusionOk="0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0" name="Google Shape;1320;p26"/>
          <p:cNvGrpSpPr/>
          <p:nvPr/>
        </p:nvGrpSpPr>
        <p:grpSpPr>
          <a:xfrm rot="-5400000">
            <a:off x="7235008" y="6008"/>
            <a:ext cx="1906480" cy="1883654"/>
            <a:chOff x="3884100" y="2447750"/>
            <a:chExt cx="843575" cy="833475"/>
          </a:xfrm>
        </p:grpSpPr>
        <p:sp>
          <p:nvSpPr>
            <p:cNvPr id="1321" name="Google Shape;1321;p26"/>
            <p:cNvSpPr/>
            <p:nvPr/>
          </p:nvSpPr>
          <p:spPr>
            <a:xfrm>
              <a:off x="3884100" y="2447750"/>
              <a:ext cx="843300" cy="833175"/>
            </a:xfrm>
            <a:custGeom>
              <a:avLst/>
              <a:gdLst/>
              <a:ahLst/>
              <a:cxnLst/>
              <a:rect l="l" t="t" r="r" b="b"/>
              <a:pathLst>
                <a:path w="33732" h="33327" extrusionOk="0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6"/>
            <p:cNvSpPr/>
            <p:nvPr/>
          </p:nvSpPr>
          <p:spPr>
            <a:xfrm>
              <a:off x="3936800" y="2490900"/>
              <a:ext cx="790600" cy="789125"/>
            </a:xfrm>
            <a:custGeom>
              <a:avLst/>
              <a:gdLst/>
              <a:ahLst/>
              <a:cxnLst/>
              <a:rect l="l" t="t" r="r" b="b"/>
              <a:pathLst>
                <a:path w="31624" h="31565" extrusionOk="0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6"/>
            <p:cNvSpPr/>
            <p:nvPr/>
          </p:nvSpPr>
          <p:spPr>
            <a:xfrm>
              <a:off x="3979650" y="2534675"/>
              <a:ext cx="747450" cy="745650"/>
            </a:xfrm>
            <a:custGeom>
              <a:avLst/>
              <a:gdLst/>
              <a:ahLst/>
              <a:cxnLst/>
              <a:rect l="l" t="t" r="r" b="b"/>
              <a:pathLst>
                <a:path w="29898" h="29826" extrusionOk="0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4016550" y="2577825"/>
              <a:ext cx="710850" cy="702200"/>
            </a:xfrm>
            <a:custGeom>
              <a:avLst/>
              <a:gdLst/>
              <a:ahLst/>
              <a:cxnLst/>
              <a:rect l="l" t="t" r="r" b="b"/>
              <a:pathLst>
                <a:path w="28434" h="28088" extrusionOk="0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4048700" y="2621575"/>
              <a:ext cx="678700" cy="658450"/>
            </a:xfrm>
            <a:custGeom>
              <a:avLst/>
              <a:gdLst/>
              <a:ahLst/>
              <a:cxnLst/>
              <a:rect l="l" t="t" r="r" b="b"/>
              <a:pathLst>
                <a:path w="27148" h="26338" extrusionOk="0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6"/>
            <p:cNvSpPr/>
            <p:nvPr/>
          </p:nvSpPr>
          <p:spPr>
            <a:xfrm>
              <a:off x="4078175" y="2665625"/>
              <a:ext cx="648925" cy="614700"/>
            </a:xfrm>
            <a:custGeom>
              <a:avLst/>
              <a:gdLst/>
              <a:ahLst/>
              <a:cxnLst/>
              <a:rect l="l" t="t" r="r" b="b"/>
              <a:pathLst>
                <a:path w="25957" h="24588" extrusionOk="0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6"/>
            <p:cNvSpPr/>
            <p:nvPr/>
          </p:nvSpPr>
          <p:spPr>
            <a:xfrm>
              <a:off x="4106750" y="2708800"/>
              <a:ext cx="620650" cy="571225"/>
            </a:xfrm>
            <a:custGeom>
              <a:avLst/>
              <a:gdLst/>
              <a:ahLst/>
              <a:cxnLst/>
              <a:rect l="l" t="t" r="r" b="b"/>
              <a:pathLst>
                <a:path w="24826" h="22849" extrusionOk="0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6"/>
            <p:cNvSpPr/>
            <p:nvPr/>
          </p:nvSpPr>
          <p:spPr>
            <a:xfrm>
              <a:off x="4133550" y="2753150"/>
              <a:ext cx="593850" cy="527175"/>
            </a:xfrm>
            <a:custGeom>
              <a:avLst/>
              <a:gdLst/>
              <a:ahLst/>
              <a:cxnLst/>
              <a:rect l="l" t="t" r="r" b="b"/>
              <a:pathLst>
                <a:path w="23754" h="21087" extrusionOk="0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6"/>
            <p:cNvSpPr/>
            <p:nvPr/>
          </p:nvSpPr>
          <p:spPr>
            <a:xfrm>
              <a:off x="4160625" y="2796300"/>
              <a:ext cx="567050" cy="484025"/>
            </a:xfrm>
            <a:custGeom>
              <a:avLst/>
              <a:gdLst/>
              <a:ahLst/>
              <a:cxnLst/>
              <a:rect l="l" t="t" r="r" b="b"/>
              <a:pathLst>
                <a:path w="22682" h="19361" extrusionOk="0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6"/>
            <p:cNvSpPr/>
            <p:nvPr/>
          </p:nvSpPr>
          <p:spPr>
            <a:xfrm>
              <a:off x="4188000" y="2840050"/>
              <a:ext cx="539675" cy="439975"/>
            </a:xfrm>
            <a:custGeom>
              <a:avLst/>
              <a:gdLst/>
              <a:ahLst/>
              <a:cxnLst/>
              <a:rect l="l" t="t" r="r" b="b"/>
              <a:pathLst>
                <a:path w="21587" h="17599" extrusionOk="0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6"/>
            <p:cNvSpPr/>
            <p:nvPr/>
          </p:nvSpPr>
          <p:spPr>
            <a:xfrm>
              <a:off x="4216575" y="2884125"/>
              <a:ext cx="510825" cy="396200"/>
            </a:xfrm>
            <a:custGeom>
              <a:avLst/>
              <a:gdLst/>
              <a:ahLst/>
              <a:cxnLst/>
              <a:rect l="l" t="t" r="r" b="b"/>
              <a:pathLst>
                <a:path w="20433" h="15848" extrusionOk="0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6"/>
            <p:cNvSpPr/>
            <p:nvPr/>
          </p:nvSpPr>
          <p:spPr>
            <a:xfrm>
              <a:off x="4247250" y="2927275"/>
              <a:ext cx="479850" cy="352750"/>
            </a:xfrm>
            <a:custGeom>
              <a:avLst/>
              <a:gdLst/>
              <a:ahLst/>
              <a:cxnLst/>
              <a:rect l="l" t="t" r="r" b="b"/>
              <a:pathLst>
                <a:path w="19194" h="14110" extrusionOk="0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6"/>
            <p:cNvSpPr/>
            <p:nvPr/>
          </p:nvSpPr>
          <p:spPr>
            <a:xfrm>
              <a:off x="4281775" y="2971625"/>
              <a:ext cx="445625" cy="309300"/>
            </a:xfrm>
            <a:custGeom>
              <a:avLst/>
              <a:gdLst/>
              <a:ahLst/>
              <a:cxnLst/>
              <a:rect l="l" t="t" r="r" b="b"/>
              <a:pathLst>
                <a:path w="17825" h="12372" extrusionOk="0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6"/>
            <p:cNvSpPr/>
            <p:nvPr/>
          </p:nvSpPr>
          <p:spPr>
            <a:xfrm>
              <a:off x="4320475" y="3015375"/>
              <a:ext cx="406925" cy="264950"/>
            </a:xfrm>
            <a:custGeom>
              <a:avLst/>
              <a:gdLst/>
              <a:ahLst/>
              <a:cxnLst/>
              <a:rect l="l" t="t" r="r" b="b"/>
              <a:pathLst>
                <a:path w="16277" h="10598" extrusionOk="0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6"/>
            <p:cNvSpPr/>
            <p:nvPr/>
          </p:nvSpPr>
          <p:spPr>
            <a:xfrm>
              <a:off x="4364525" y="3058850"/>
              <a:ext cx="362875" cy="221475"/>
            </a:xfrm>
            <a:custGeom>
              <a:avLst/>
              <a:gdLst/>
              <a:ahLst/>
              <a:cxnLst/>
              <a:rect l="l" t="t" r="r" b="b"/>
              <a:pathLst>
                <a:path w="14515" h="8859" extrusionOk="0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6"/>
            <p:cNvSpPr/>
            <p:nvPr/>
          </p:nvSpPr>
          <p:spPr>
            <a:xfrm>
              <a:off x="4414525" y="3102900"/>
              <a:ext cx="313150" cy="177425"/>
            </a:xfrm>
            <a:custGeom>
              <a:avLst/>
              <a:gdLst/>
              <a:ahLst/>
              <a:cxnLst/>
              <a:rect l="l" t="t" r="r" b="b"/>
              <a:pathLst>
                <a:path w="12526" h="7097" extrusionOk="0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6"/>
            <p:cNvSpPr/>
            <p:nvPr/>
          </p:nvSpPr>
          <p:spPr>
            <a:xfrm>
              <a:off x="4472275" y="3146950"/>
              <a:ext cx="255125" cy="133375"/>
            </a:xfrm>
            <a:custGeom>
              <a:avLst/>
              <a:gdLst/>
              <a:ahLst/>
              <a:cxnLst/>
              <a:rect l="l" t="t" r="r" b="b"/>
              <a:pathLst>
                <a:path w="10205" h="5335" extrusionOk="0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6"/>
            <p:cNvSpPr/>
            <p:nvPr/>
          </p:nvSpPr>
          <p:spPr>
            <a:xfrm>
              <a:off x="4539250" y="3190700"/>
              <a:ext cx="188150" cy="90525"/>
            </a:xfrm>
            <a:custGeom>
              <a:avLst/>
              <a:gdLst/>
              <a:ahLst/>
              <a:cxnLst/>
              <a:rect l="l" t="t" r="r" b="b"/>
              <a:pathLst>
                <a:path w="7526" h="3621" extrusionOk="0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6"/>
            <p:cNvSpPr/>
            <p:nvPr/>
          </p:nvSpPr>
          <p:spPr>
            <a:xfrm>
              <a:off x="4619625" y="3234750"/>
              <a:ext cx="108050" cy="46175"/>
            </a:xfrm>
            <a:custGeom>
              <a:avLst/>
              <a:gdLst/>
              <a:ahLst/>
              <a:cxnLst/>
              <a:rect l="l" t="t" r="r" b="b"/>
              <a:pathLst>
                <a:path w="4322" h="1847" extrusionOk="0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6"/>
            <p:cNvSpPr/>
            <p:nvPr/>
          </p:nvSpPr>
          <p:spPr>
            <a:xfrm>
              <a:off x="4720825" y="3278200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/>
          <p:nvPr/>
        </p:nvSpPr>
        <p:spPr>
          <a:xfrm>
            <a:off x="1729950" y="2184525"/>
            <a:ext cx="5684100" cy="176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3876888" y="709025"/>
            <a:ext cx="1390200" cy="1316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8;p3"/>
          <p:cNvGrpSpPr/>
          <p:nvPr/>
        </p:nvGrpSpPr>
        <p:grpSpPr>
          <a:xfrm flipH="1">
            <a:off x="147" y="-204"/>
            <a:ext cx="4323585" cy="5143432"/>
            <a:chOff x="5588175" y="1772375"/>
            <a:chExt cx="1282050" cy="1525200"/>
          </a:xfrm>
        </p:grpSpPr>
        <p:sp>
          <p:nvSpPr>
            <p:cNvPr id="49" name="Google Shape;49;p3"/>
            <p:cNvSpPr/>
            <p:nvPr/>
          </p:nvSpPr>
          <p:spPr>
            <a:xfrm>
              <a:off x="5588175" y="1772375"/>
              <a:ext cx="1282050" cy="1525200"/>
            </a:xfrm>
            <a:custGeom>
              <a:avLst/>
              <a:gdLst/>
              <a:ahLst/>
              <a:cxnLst/>
              <a:rect l="l" t="t" r="r" b="b"/>
              <a:pathLst>
                <a:path w="51282" h="61008" extrusionOk="0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5623000" y="1831900"/>
              <a:ext cx="1246625" cy="1465675"/>
            </a:xfrm>
            <a:custGeom>
              <a:avLst/>
              <a:gdLst/>
              <a:ahLst/>
              <a:cxnLst/>
              <a:rect l="l" t="t" r="r" b="b"/>
              <a:pathLst>
                <a:path w="49865" h="58627" extrusionOk="0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5662600" y="1892925"/>
              <a:ext cx="1207025" cy="1404350"/>
            </a:xfrm>
            <a:custGeom>
              <a:avLst/>
              <a:gdLst/>
              <a:ahLst/>
              <a:cxnLst/>
              <a:rect l="l" t="t" r="r" b="b"/>
              <a:pathLst>
                <a:path w="48281" h="56174" extrusionOk="0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5706350" y="1957800"/>
              <a:ext cx="1163275" cy="1339775"/>
            </a:xfrm>
            <a:custGeom>
              <a:avLst/>
              <a:gdLst/>
              <a:ahLst/>
              <a:cxnLst/>
              <a:rect l="l" t="t" r="r" b="b"/>
              <a:pathLst>
                <a:path w="46531" h="53591" extrusionOk="0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5756350" y="2024775"/>
              <a:ext cx="1113275" cy="1272500"/>
            </a:xfrm>
            <a:custGeom>
              <a:avLst/>
              <a:gdLst/>
              <a:ahLst/>
              <a:cxnLst/>
              <a:rect l="l" t="t" r="r" b="b"/>
              <a:pathLst>
                <a:path w="44531" h="50900" extrusionOk="0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5811125" y="2096825"/>
              <a:ext cx="1058500" cy="1200750"/>
            </a:xfrm>
            <a:custGeom>
              <a:avLst/>
              <a:gdLst/>
              <a:ahLst/>
              <a:cxnLst/>
              <a:rect l="l" t="t" r="r" b="b"/>
              <a:pathLst>
                <a:path w="42340" h="48030" extrusionOk="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872450" y="2175100"/>
              <a:ext cx="997475" cy="1121600"/>
            </a:xfrm>
            <a:custGeom>
              <a:avLst/>
              <a:gdLst/>
              <a:ahLst/>
              <a:cxnLst/>
              <a:rect l="l" t="t" r="r" b="b"/>
              <a:pathLst>
                <a:path w="39899" h="44864" extrusionOk="0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5941800" y="2266175"/>
              <a:ext cx="927825" cy="1031100"/>
            </a:xfrm>
            <a:custGeom>
              <a:avLst/>
              <a:gdLst/>
              <a:ahLst/>
              <a:cxnLst/>
              <a:rect l="l" t="t" r="r" b="b"/>
              <a:pathLst>
                <a:path w="37113" h="41244" extrusionOk="0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020075" y="2380775"/>
              <a:ext cx="849550" cy="916500"/>
            </a:xfrm>
            <a:custGeom>
              <a:avLst/>
              <a:gdLst/>
              <a:ahLst/>
              <a:cxnLst/>
              <a:rect l="l" t="t" r="r" b="b"/>
              <a:pathLst>
                <a:path w="33982" h="36660" extrusionOk="0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6109075" y="2537650"/>
              <a:ext cx="760550" cy="759625"/>
            </a:xfrm>
            <a:custGeom>
              <a:avLst/>
              <a:gdLst/>
              <a:ahLst/>
              <a:cxnLst/>
              <a:rect l="l" t="t" r="r" b="b"/>
              <a:pathLst>
                <a:path w="30422" h="30385" extrusionOk="0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206425" y="2686475"/>
              <a:ext cx="663200" cy="611100"/>
            </a:xfrm>
            <a:custGeom>
              <a:avLst/>
              <a:gdLst/>
              <a:ahLst/>
              <a:cxnLst/>
              <a:rect l="l" t="t" r="r" b="b"/>
              <a:pathLst>
                <a:path w="26528" h="24444" extrusionOk="0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308800" y="2795125"/>
              <a:ext cx="560825" cy="502150"/>
            </a:xfrm>
            <a:custGeom>
              <a:avLst/>
              <a:gdLst/>
              <a:ahLst/>
              <a:cxnLst/>
              <a:rect l="l" t="t" r="r" b="b"/>
              <a:pathLst>
                <a:path w="22433" h="20086" extrusionOk="0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408225" y="2881425"/>
              <a:ext cx="461100" cy="415850"/>
            </a:xfrm>
            <a:custGeom>
              <a:avLst/>
              <a:gdLst/>
              <a:ahLst/>
              <a:cxnLst/>
              <a:rect l="l" t="t" r="r" b="b"/>
              <a:pathLst>
                <a:path w="18444" h="16634" extrusionOk="0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6499600" y="2955850"/>
              <a:ext cx="370025" cy="341725"/>
            </a:xfrm>
            <a:custGeom>
              <a:avLst/>
              <a:gdLst/>
              <a:ahLst/>
              <a:cxnLst/>
              <a:rect l="l" t="t" r="r" b="b"/>
              <a:pathLst>
                <a:path w="14801" h="13669" extrusionOk="0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581475" y="3021325"/>
              <a:ext cx="287850" cy="275950"/>
            </a:xfrm>
            <a:custGeom>
              <a:avLst/>
              <a:gdLst/>
              <a:ahLst/>
              <a:cxnLst/>
              <a:rect l="l" t="t" r="r" b="b"/>
              <a:pathLst>
                <a:path w="11514" h="11038" extrusionOk="0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652900" y="3082050"/>
              <a:ext cx="216125" cy="215525"/>
            </a:xfrm>
            <a:custGeom>
              <a:avLst/>
              <a:gdLst/>
              <a:ahLst/>
              <a:cxnLst/>
              <a:rect l="l" t="t" r="r" b="b"/>
              <a:pathLst>
                <a:path w="8645" h="8621" extrusionOk="0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16300" y="3138900"/>
              <a:ext cx="152725" cy="158375"/>
            </a:xfrm>
            <a:custGeom>
              <a:avLst/>
              <a:gdLst/>
              <a:ahLst/>
              <a:cxnLst/>
              <a:rect l="l" t="t" r="r" b="b"/>
              <a:pathLst>
                <a:path w="6109" h="6335" extrusionOk="0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72850" y="3193975"/>
              <a:ext cx="95875" cy="103600"/>
            </a:xfrm>
            <a:custGeom>
              <a:avLst/>
              <a:gdLst/>
              <a:ahLst/>
              <a:cxnLst/>
              <a:rect l="l" t="t" r="r" b="b"/>
              <a:pathLst>
                <a:path w="3835" h="4144" extrusionOk="0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23750" y="3246650"/>
              <a:ext cx="45575" cy="50925"/>
            </a:xfrm>
            <a:custGeom>
              <a:avLst/>
              <a:gdLst/>
              <a:ahLst/>
              <a:cxnLst/>
              <a:rect l="l" t="t" r="r" b="b"/>
              <a:pathLst>
                <a:path w="1823" h="2037" extrusionOk="0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68700" y="329732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3"/>
          <p:cNvGrpSpPr/>
          <p:nvPr/>
        </p:nvGrpSpPr>
        <p:grpSpPr>
          <a:xfrm rot="10800000" flipH="1">
            <a:off x="4820422" y="-204"/>
            <a:ext cx="4323585" cy="5143432"/>
            <a:chOff x="5588175" y="1772375"/>
            <a:chExt cx="1282050" cy="1525200"/>
          </a:xfrm>
        </p:grpSpPr>
        <p:sp>
          <p:nvSpPr>
            <p:cNvPr id="70" name="Google Shape;70;p3"/>
            <p:cNvSpPr/>
            <p:nvPr/>
          </p:nvSpPr>
          <p:spPr>
            <a:xfrm>
              <a:off x="5588175" y="1772375"/>
              <a:ext cx="1282050" cy="1525200"/>
            </a:xfrm>
            <a:custGeom>
              <a:avLst/>
              <a:gdLst/>
              <a:ahLst/>
              <a:cxnLst/>
              <a:rect l="l" t="t" r="r" b="b"/>
              <a:pathLst>
                <a:path w="51282" h="61008" extrusionOk="0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5623000" y="1831900"/>
              <a:ext cx="1246625" cy="1465675"/>
            </a:xfrm>
            <a:custGeom>
              <a:avLst/>
              <a:gdLst/>
              <a:ahLst/>
              <a:cxnLst/>
              <a:rect l="l" t="t" r="r" b="b"/>
              <a:pathLst>
                <a:path w="49865" h="58627" extrusionOk="0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662600" y="1892925"/>
              <a:ext cx="1207025" cy="1404350"/>
            </a:xfrm>
            <a:custGeom>
              <a:avLst/>
              <a:gdLst/>
              <a:ahLst/>
              <a:cxnLst/>
              <a:rect l="l" t="t" r="r" b="b"/>
              <a:pathLst>
                <a:path w="48281" h="56174" extrusionOk="0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5706350" y="1957800"/>
              <a:ext cx="1163275" cy="1339775"/>
            </a:xfrm>
            <a:custGeom>
              <a:avLst/>
              <a:gdLst/>
              <a:ahLst/>
              <a:cxnLst/>
              <a:rect l="l" t="t" r="r" b="b"/>
              <a:pathLst>
                <a:path w="46531" h="53591" extrusionOk="0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756350" y="2024775"/>
              <a:ext cx="1113275" cy="1272500"/>
            </a:xfrm>
            <a:custGeom>
              <a:avLst/>
              <a:gdLst/>
              <a:ahLst/>
              <a:cxnLst/>
              <a:rect l="l" t="t" r="r" b="b"/>
              <a:pathLst>
                <a:path w="44531" h="50900" extrusionOk="0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5811125" y="2096825"/>
              <a:ext cx="1058500" cy="1200750"/>
            </a:xfrm>
            <a:custGeom>
              <a:avLst/>
              <a:gdLst/>
              <a:ahLst/>
              <a:cxnLst/>
              <a:rect l="l" t="t" r="r" b="b"/>
              <a:pathLst>
                <a:path w="42340" h="48030" extrusionOk="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872450" y="2175100"/>
              <a:ext cx="997475" cy="1121600"/>
            </a:xfrm>
            <a:custGeom>
              <a:avLst/>
              <a:gdLst/>
              <a:ahLst/>
              <a:cxnLst/>
              <a:rect l="l" t="t" r="r" b="b"/>
              <a:pathLst>
                <a:path w="39899" h="44864" extrusionOk="0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941800" y="2266175"/>
              <a:ext cx="927825" cy="1031100"/>
            </a:xfrm>
            <a:custGeom>
              <a:avLst/>
              <a:gdLst/>
              <a:ahLst/>
              <a:cxnLst/>
              <a:rect l="l" t="t" r="r" b="b"/>
              <a:pathLst>
                <a:path w="37113" h="41244" extrusionOk="0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6020075" y="2380775"/>
              <a:ext cx="849550" cy="916500"/>
            </a:xfrm>
            <a:custGeom>
              <a:avLst/>
              <a:gdLst/>
              <a:ahLst/>
              <a:cxnLst/>
              <a:rect l="l" t="t" r="r" b="b"/>
              <a:pathLst>
                <a:path w="33982" h="36660" extrusionOk="0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6109075" y="2537650"/>
              <a:ext cx="760550" cy="759625"/>
            </a:xfrm>
            <a:custGeom>
              <a:avLst/>
              <a:gdLst/>
              <a:ahLst/>
              <a:cxnLst/>
              <a:rect l="l" t="t" r="r" b="b"/>
              <a:pathLst>
                <a:path w="30422" h="30385" extrusionOk="0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6206425" y="2686475"/>
              <a:ext cx="663200" cy="611100"/>
            </a:xfrm>
            <a:custGeom>
              <a:avLst/>
              <a:gdLst/>
              <a:ahLst/>
              <a:cxnLst/>
              <a:rect l="l" t="t" r="r" b="b"/>
              <a:pathLst>
                <a:path w="26528" h="24444" extrusionOk="0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6308800" y="2795125"/>
              <a:ext cx="560825" cy="502150"/>
            </a:xfrm>
            <a:custGeom>
              <a:avLst/>
              <a:gdLst/>
              <a:ahLst/>
              <a:cxnLst/>
              <a:rect l="l" t="t" r="r" b="b"/>
              <a:pathLst>
                <a:path w="22433" h="20086" extrusionOk="0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6408225" y="2881425"/>
              <a:ext cx="461100" cy="415850"/>
            </a:xfrm>
            <a:custGeom>
              <a:avLst/>
              <a:gdLst/>
              <a:ahLst/>
              <a:cxnLst/>
              <a:rect l="l" t="t" r="r" b="b"/>
              <a:pathLst>
                <a:path w="18444" h="16634" extrusionOk="0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6499600" y="2955850"/>
              <a:ext cx="370025" cy="341725"/>
            </a:xfrm>
            <a:custGeom>
              <a:avLst/>
              <a:gdLst/>
              <a:ahLst/>
              <a:cxnLst/>
              <a:rect l="l" t="t" r="r" b="b"/>
              <a:pathLst>
                <a:path w="14801" h="13669" extrusionOk="0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581475" y="3021325"/>
              <a:ext cx="287850" cy="275950"/>
            </a:xfrm>
            <a:custGeom>
              <a:avLst/>
              <a:gdLst/>
              <a:ahLst/>
              <a:cxnLst/>
              <a:rect l="l" t="t" r="r" b="b"/>
              <a:pathLst>
                <a:path w="11514" h="11038" extrusionOk="0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6652900" y="3082050"/>
              <a:ext cx="216125" cy="215525"/>
            </a:xfrm>
            <a:custGeom>
              <a:avLst/>
              <a:gdLst/>
              <a:ahLst/>
              <a:cxnLst/>
              <a:rect l="l" t="t" r="r" b="b"/>
              <a:pathLst>
                <a:path w="8645" h="8621" extrusionOk="0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6716300" y="3138900"/>
              <a:ext cx="152725" cy="158375"/>
            </a:xfrm>
            <a:custGeom>
              <a:avLst/>
              <a:gdLst/>
              <a:ahLst/>
              <a:cxnLst/>
              <a:rect l="l" t="t" r="r" b="b"/>
              <a:pathLst>
                <a:path w="6109" h="6335" extrusionOk="0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772850" y="3193975"/>
              <a:ext cx="95875" cy="103600"/>
            </a:xfrm>
            <a:custGeom>
              <a:avLst/>
              <a:gdLst/>
              <a:ahLst/>
              <a:cxnLst/>
              <a:rect l="l" t="t" r="r" b="b"/>
              <a:pathLst>
                <a:path w="3835" h="4144" extrusionOk="0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6823750" y="3246650"/>
              <a:ext cx="45575" cy="50925"/>
            </a:xfrm>
            <a:custGeom>
              <a:avLst/>
              <a:gdLst/>
              <a:ahLst/>
              <a:cxnLst/>
              <a:rect l="l" t="t" r="r" b="b"/>
              <a:pathLst>
                <a:path w="1823" h="2037" extrusionOk="0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6868700" y="329732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3"/>
          <p:cNvSpPr txBox="1">
            <a:spLocks noGrp="1"/>
          </p:cNvSpPr>
          <p:nvPr>
            <p:ph type="title"/>
          </p:nvPr>
        </p:nvSpPr>
        <p:spPr>
          <a:xfrm>
            <a:off x="2145138" y="2375725"/>
            <a:ext cx="4853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91" name="Google Shape;91;p3"/>
          <p:cNvSpPr txBox="1">
            <a:spLocks noGrp="1"/>
          </p:cNvSpPr>
          <p:nvPr>
            <p:ph type="title" idx="2" hasCustomPrompt="1"/>
          </p:nvPr>
        </p:nvSpPr>
        <p:spPr>
          <a:xfrm>
            <a:off x="4009338" y="848579"/>
            <a:ext cx="11253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92" name="Google Shape;92;p3"/>
          <p:cNvSpPr txBox="1">
            <a:spLocks noGrp="1"/>
          </p:cNvSpPr>
          <p:nvPr>
            <p:ph type="subTitle" idx="1"/>
          </p:nvPr>
        </p:nvSpPr>
        <p:spPr>
          <a:xfrm>
            <a:off x="2145138" y="3289900"/>
            <a:ext cx="48537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/>
          <p:nvPr/>
        </p:nvSpPr>
        <p:spPr>
          <a:xfrm>
            <a:off x="4711050" y="2650200"/>
            <a:ext cx="3066900" cy="186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>
            <a:off x="2403001" y="1386300"/>
            <a:ext cx="1129800" cy="1069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"/>
          <p:cNvSpPr/>
          <p:nvPr/>
        </p:nvSpPr>
        <p:spPr>
          <a:xfrm>
            <a:off x="1434450" y="2650200"/>
            <a:ext cx="3066900" cy="186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>
            <a:off x="5679601" y="1386300"/>
            <a:ext cx="1129800" cy="1069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5"/>
          <p:cNvGrpSpPr/>
          <p:nvPr/>
        </p:nvGrpSpPr>
        <p:grpSpPr>
          <a:xfrm>
            <a:off x="42" y="15"/>
            <a:ext cx="2854763" cy="2416971"/>
            <a:chOff x="5876925" y="1069000"/>
            <a:chExt cx="1135275" cy="961175"/>
          </a:xfrm>
        </p:grpSpPr>
        <p:sp>
          <p:nvSpPr>
            <p:cNvPr id="139" name="Google Shape;139;p5"/>
            <p:cNvSpPr/>
            <p:nvPr/>
          </p:nvSpPr>
          <p:spPr>
            <a:xfrm>
              <a:off x="5876925" y="1069900"/>
              <a:ext cx="1135275" cy="960275"/>
            </a:xfrm>
            <a:custGeom>
              <a:avLst/>
              <a:gdLst/>
              <a:ahLst/>
              <a:cxnLst/>
              <a:rect l="l" t="t" r="r" b="b"/>
              <a:pathLst>
                <a:path w="45411" h="38411" extrusionOk="0">
                  <a:moveTo>
                    <a:pt x="45244" y="1"/>
                  </a:moveTo>
                  <a:cubicBezTo>
                    <a:pt x="44244" y="5549"/>
                    <a:pt x="41862" y="10907"/>
                    <a:pt x="38291" y="15598"/>
                  </a:cubicBezTo>
                  <a:cubicBezTo>
                    <a:pt x="34338" y="20789"/>
                    <a:pt x="29194" y="24813"/>
                    <a:pt x="23420" y="27218"/>
                  </a:cubicBezTo>
                  <a:cubicBezTo>
                    <a:pt x="21026" y="28230"/>
                    <a:pt x="18479" y="28980"/>
                    <a:pt x="16014" y="29707"/>
                  </a:cubicBezTo>
                  <a:cubicBezTo>
                    <a:pt x="13585" y="30421"/>
                    <a:pt x="11073" y="31183"/>
                    <a:pt x="8703" y="32159"/>
                  </a:cubicBezTo>
                  <a:cubicBezTo>
                    <a:pt x="6322" y="33148"/>
                    <a:pt x="2631" y="35053"/>
                    <a:pt x="0" y="38172"/>
                  </a:cubicBezTo>
                  <a:lnTo>
                    <a:pt x="0" y="38410"/>
                  </a:lnTo>
                  <a:cubicBezTo>
                    <a:pt x="2619" y="35231"/>
                    <a:pt x="6358" y="33290"/>
                    <a:pt x="8763" y="32314"/>
                  </a:cubicBezTo>
                  <a:cubicBezTo>
                    <a:pt x="11132" y="31326"/>
                    <a:pt x="13645" y="30588"/>
                    <a:pt x="16062" y="29873"/>
                  </a:cubicBezTo>
                  <a:cubicBezTo>
                    <a:pt x="18526" y="29147"/>
                    <a:pt x="21074" y="28385"/>
                    <a:pt x="23479" y="27373"/>
                  </a:cubicBezTo>
                  <a:cubicBezTo>
                    <a:pt x="29277" y="24944"/>
                    <a:pt x="34433" y="20908"/>
                    <a:pt x="38410" y="15693"/>
                  </a:cubicBezTo>
                  <a:cubicBezTo>
                    <a:pt x="41993" y="10966"/>
                    <a:pt x="44398" y="5585"/>
                    <a:pt x="454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5877200" y="1069600"/>
              <a:ext cx="1082900" cy="895375"/>
            </a:xfrm>
            <a:custGeom>
              <a:avLst/>
              <a:gdLst/>
              <a:ahLst/>
              <a:cxnLst/>
              <a:rect l="l" t="t" r="r" b="b"/>
              <a:pathLst>
                <a:path w="43316" h="35815" extrusionOk="0">
                  <a:moveTo>
                    <a:pt x="43149" y="1"/>
                  </a:moveTo>
                  <a:cubicBezTo>
                    <a:pt x="42090" y="5359"/>
                    <a:pt x="39744" y="10502"/>
                    <a:pt x="36303" y="15026"/>
                  </a:cubicBezTo>
                  <a:cubicBezTo>
                    <a:pt x="32338" y="20229"/>
                    <a:pt x="27207" y="24242"/>
                    <a:pt x="21432" y="26659"/>
                  </a:cubicBezTo>
                  <a:cubicBezTo>
                    <a:pt x="19039" y="27671"/>
                    <a:pt x="16491" y="28409"/>
                    <a:pt x="14026" y="29135"/>
                  </a:cubicBezTo>
                  <a:cubicBezTo>
                    <a:pt x="11598" y="29850"/>
                    <a:pt x="9085" y="30612"/>
                    <a:pt x="6716" y="31600"/>
                  </a:cubicBezTo>
                  <a:cubicBezTo>
                    <a:pt x="4882" y="32350"/>
                    <a:pt x="2299" y="33648"/>
                    <a:pt x="1" y="35612"/>
                  </a:cubicBezTo>
                  <a:lnTo>
                    <a:pt x="1" y="35815"/>
                  </a:lnTo>
                  <a:cubicBezTo>
                    <a:pt x="2311" y="33814"/>
                    <a:pt x="4942" y="32505"/>
                    <a:pt x="6776" y="31743"/>
                  </a:cubicBezTo>
                  <a:cubicBezTo>
                    <a:pt x="9145" y="30755"/>
                    <a:pt x="11657" y="30016"/>
                    <a:pt x="14062" y="29302"/>
                  </a:cubicBezTo>
                  <a:cubicBezTo>
                    <a:pt x="16539" y="28576"/>
                    <a:pt x="19087" y="27814"/>
                    <a:pt x="21492" y="26802"/>
                  </a:cubicBezTo>
                  <a:cubicBezTo>
                    <a:pt x="27278" y="24373"/>
                    <a:pt x="32445" y="20349"/>
                    <a:pt x="36422" y="15122"/>
                  </a:cubicBezTo>
                  <a:cubicBezTo>
                    <a:pt x="39887" y="10562"/>
                    <a:pt x="42244" y="5382"/>
                    <a:pt x="4331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5877200" y="1069000"/>
              <a:ext cx="1029925" cy="843300"/>
            </a:xfrm>
            <a:custGeom>
              <a:avLst/>
              <a:gdLst/>
              <a:ahLst/>
              <a:cxnLst/>
              <a:rect l="l" t="t" r="r" b="b"/>
              <a:pathLst>
                <a:path w="41197" h="33732" extrusionOk="0">
                  <a:moveTo>
                    <a:pt x="41030" y="1"/>
                  </a:moveTo>
                  <a:cubicBezTo>
                    <a:pt x="39934" y="5168"/>
                    <a:pt x="37625" y="10109"/>
                    <a:pt x="34327" y="14479"/>
                  </a:cubicBezTo>
                  <a:cubicBezTo>
                    <a:pt x="30362" y="19670"/>
                    <a:pt x="25230" y="23682"/>
                    <a:pt x="19456" y="26099"/>
                  </a:cubicBezTo>
                  <a:cubicBezTo>
                    <a:pt x="17063" y="27111"/>
                    <a:pt x="14515" y="27850"/>
                    <a:pt x="12038" y="28588"/>
                  </a:cubicBezTo>
                  <a:cubicBezTo>
                    <a:pt x="9621" y="29290"/>
                    <a:pt x="7097" y="30052"/>
                    <a:pt x="4740" y="31040"/>
                  </a:cubicBezTo>
                  <a:cubicBezTo>
                    <a:pt x="3430" y="31588"/>
                    <a:pt x="1715" y="32410"/>
                    <a:pt x="1" y="33553"/>
                  </a:cubicBezTo>
                  <a:lnTo>
                    <a:pt x="1" y="33731"/>
                  </a:lnTo>
                  <a:cubicBezTo>
                    <a:pt x="1727" y="32553"/>
                    <a:pt x="3466" y="31719"/>
                    <a:pt x="4799" y="31171"/>
                  </a:cubicBezTo>
                  <a:cubicBezTo>
                    <a:pt x="7157" y="30183"/>
                    <a:pt x="9681" y="29445"/>
                    <a:pt x="12086" y="28731"/>
                  </a:cubicBezTo>
                  <a:cubicBezTo>
                    <a:pt x="14562" y="28004"/>
                    <a:pt x="17098" y="27242"/>
                    <a:pt x="19515" y="26230"/>
                  </a:cubicBezTo>
                  <a:cubicBezTo>
                    <a:pt x="25302" y="23801"/>
                    <a:pt x="30469" y="19765"/>
                    <a:pt x="34446" y="14550"/>
                  </a:cubicBezTo>
                  <a:cubicBezTo>
                    <a:pt x="37779" y="10157"/>
                    <a:pt x="40077" y="5180"/>
                    <a:pt x="41197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5876925" y="1069600"/>
              <a:ext cx="977525" cy="798350"/>
            </a:xfrm>
            <a:custGeom>
              <a:avLst/>
              <a:gdLst/>
              <a:ahLst/>
              <a:cxnLst/>
              <a:rect l="l" t="t" r="r" b="b"/>
              <a:pathLst>
                <a:path w="39101" h="31934" extrusionOk="0">
                  <a:moveTo>
                    <a:pt x="38933" y="1"/>
                  </a:moveTo>
                  <a:cubicBezTo>
                    <a:pt x="37790" y="4942"/>
                    <a:pt x="35540" y="9669"/>
                    <a:pt x="32337" y="13872"/>
                  </a:cubicBezTo>
                  <a:cubicBezTo>
                    <a:pt x="28385" y="19063"/>
                    <a:pt x="23241" y="23087"/>
                    <a:pt x="17466" y="25492"/>
                  </a:cubicBezTo>
                  <a:cubicBezTo>
                    <a:pt x="15073" y="26504"/>
                    <a:pt x="12525" y="27254"/>
                    <a:pt x="10061" y="27980"/>
                  </a:cubicBezTo>
                  <a:cubicBezTo>
                    <a:pt x="7632" y="28695"/>
                    <a:pt x="5120" y="29445"/>
                    <a:pt x="2750" y="30433"/>
                  </a:cubicBezTo>
                  <a:cubicBezTo>
                    <a:pt x="1953" y="30755"/>
                    <a:pt x="1012" y="31207"/>
                    <a:pt x="0" y="31755"/>
                  </a:cubicBezTo>
                  <a:lnTo>
                    <a:pt x="0" y="31933"/>
                  </a:lnTo>
                  <a:cubicBezTo>
                    <a:pt x="1024" y="31374"/>
                    <a:pt x="1988" y="30921"/>
                    <a:pt x="2810" y="30576"/>
                  </a:cubicBezTo>
                  <a:cubicBezTo>
                    <a:pt x="5179" y="29600"/>
                    <a:pt x="7691" y="28850"/>
                    <a:pt x="10108" y="28135"/>
                  </a:cubicBezTo>
                  <a:cubicBezTo>
                    <a:pt x="12573" y="27409"/>
                    <a:pt x="15121" y="26647"/>
                    <a:pt x="17526" y="25635"/>
                  </a:cubicBezTo>
                  <a:cubicBezTo>
                    <a:pt x="23324" y="23218"/>
                    <a:pt x="28480" y="19182"/>
                    <a:pt x="32456" y="13955"/>
                  </a:cubicBezTo>
                  <a:cubicBezTo>
                    <a:pt x="35671" y="9728"/>
                    <a:pt x="37933" y="4966"/>
                    <a:pt x="3910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5876925" y="1069300"/>
              <a:ext cx="924225" cy="759050"/>
            </a:xfrm>
            <a:custGeom>
              <a:avLst/>
              <a:gdLst/>
              <a:ahLst/>
              <a:cxnLst/>
              <a:rect l="l" t="t" r="r" b="b"/>
              <a:pathLst>
                <a:path w="36969" h="30362" extrusionOk="0">
                  <a:moveTo>
                    <a:pt x="36802" y="1"/>
                  </a:moveTo>
                  <a:cubicBezTo>
                    <a:pt x="35612" y="4740"/>
                    <a:pt x="33421" y="9264"/>
                    <a:pt x="30361" y="13300"/>
                  </a:cubicBezTo>
                  <a:cubicBezTo>
                    <a:pt x="26396" y="18491"/>
                    <a:pt x="21265" y="22516"/>
                    <a:pt x="15490" y="24921"/>
                  </a:cubicBezTo>
                  <a:cubicBezTo>
                    <a:pt x="13085" y="25933"/>
                    <a:pt x="10549" y="26683"/>
                    <a:pt x="8084" y="27409"/>
                  </a:cubicBezTo>
                  <a:cubicBezTo>
                    <a:pt x="5655" y="28123"/>
                    <a:pt x="3143" y="28885"/>
                    <a:pt x="774" y="29862"/>
                  </a:cubicBezTo>
                  <a:cubicBezTo>
                    <a:pt x="536" y="29969"/>
                    <a:pt x="262" y="30076"/>
                    <a:pt x="0" y="30195"/>
                  </a:cubicBezTo>
                  <a:lnTo>
                    <a:pt x="0" y="30362"/>
                  </a:lnTo>
                  <a:cubicBezTo>
                    <a:pt x="286" y="30219"/>
                    <a:pt x="560" y="30100"/>
                    <a:pt x="833" y="30005"/>
                  </a:cubicBezTo>
                  <a:cubicBezTo>
                    <a:pt x="3203" y="29016"/>
                    <a:pt x="5715" y="28278"/>
                    <a:pt x="8120" y="27564"/>
                  </a:cubicBezTo>
                  <a:cubicBezTo>
                    <a:pt x="10597" y="26826"/>
                    <a:pt x="13145" y="26075"/>
                    <a:pt x="15550" y="25063"/>
                  </a:cubicBezTo>
                  <a:cubicBezTo>
                    <a:pt x="21336" y="22635"/>
                    <a:pt x="26503" y="18598"/>
                    <a:pt x="30480" y="13372"/>
                  </a:cubicBezTo>
                  <a:cubicBezTo>
                    <a:pt x="33564" y="9312"/>
                    <a:pt x="35766" y="4763"/>
                    <a:pt x="3696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5876925" y="1069000"/>
              <a:ext cx="870950" cy="724525"/>
            </a:xfrm>
            <a:custGeom>
              <a:avLst/>
              <a:gdLst/>
              <a:ahLst/>
              <a:cxnLst/>
              <a:rect l="l" t="t" r="r" b="b"/>
              <a:pathLst>
                <a:path w="34838" h="28981" extrusionOk="0">
                  <a:moveTo>
                    <a:pt x="34671" y="1"/>
                  </a:moveTo>
                  <a:cubicBezTo>
                    <a:pt x="33457" y="4549"/>
                    <a:pt x="31325" y="8859"/>
                    <a:pt x="28385" y="12729"/>
                  </a:cubicBezTo>
                  <a:cubicBezTo>
                    <a:pt x="24420" y="17932"/>
                    <a:pt x="19288" y="21944"/>
                    <a:pt x="13514" y="24361"/>
                  </a:cubicBezTo>
                  <a:cubicBezTo>
                    <a:pt x="11120" y="25373"/>
                    <a:pt x="8573" y="26111"/>
                    <a:pt x="6096" y="26838"/>
                  </a:cubicBezTo>
                  <a:cubicBezTo>
                    <a:pt x="4072" y="27433"/>
                    <a:pt x="2012" y="28064"/>
                    <a:pt x="0" y="28826"/>
                  </a:cubicBezTo>
                  <a:lnTo>
                    <a:pt x="0" y="28981"/>
                  </a:lnTo>
                  <a:cubicBezTo>
                    <a:pt x="2024" y="28231"/>
                    <a:pt x="4108" y="27600"/>
                    <a:pt x="6144" y="26992"/>
                  </a:cubicBezTo>
                  <a:cubicBezTo>
                    <a:pt x="8620" y="26266"/>
                    <a:pt x="11156" y="25504"/>
                    <a:pt x="13573" y="24492"/>
                  </a:cubicBezTo>
                  <a:cubicBezTo>
                    <a:pt x="19360" y="22063"/>
                    <a:pt x="24527" y="18027"/>
                    <a:pt x="28504" y="12800"/>
                  </a:cubicBezTo>
                  <a:cubicBezTo>
                    <a:pt x="31456" y="8919"/>
                    <a:pt x="33623" y="4561"/>
                    <a:pt x="3483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5876925" y="1069000"/>
              <a:ext cx="817375" cy="692675"/>
            </a:xfrm>
            <a:custGeom>
              <a:avLst/>
              <a:gdLst/>
              <a:ahLst/>
              <a:cxnLst/>
              <a:rect l="l" t="t" r="r" b="b"/>
              <a:pathLst>
                <a:path w="32695" h="27707" extrusionOk="0">
                  <a:moveTo>
                    <a:pt x="32528" y="1"/>
                  </a:moveTo>
                  <a:cubicBezTo>
                    <a:pt x="31278" y="4335"/>
                    <a:pt x="29218" y="8442"/>
                    <a:pt x="26396" y="12157"/>
                  </a:cubicBezTo>
                  <a:cubicBezTo>
                    <a:pt x="22443" y="17348"/>
                    <a:pt x="17312" y="21361"/>
                    <a:pt x="11537" y="23778"/>
                  </a:cubicBezTo>
                  <a:cubicBezTo>
                    <a:pt x="9132" y="24790"/>
                    <a:pt x="6596" y="25528"/>
                    <a:pt x="4120" y="26266"/>
                  </a:cubicBezTo>
                  <a:cubicBezTo>
                    <a:pt x="2762" y="26659"/>
                    <a:pt x="1381" y="27076"/>
                    <a:pt x="0" y="27540"/>
                  </a:cubicBezTo>
                  <a:lnTo>
                    <a:pt x="0" y="27707"/>
                  </a:lnTo>
                  <a:cubicBezTo>
                    <a:pt x="1381" y="27242"/>
                    <a:pt x="2786" y="26826"/>
                    <a:pt x="4167" y="26409"/>
                  </a:cubicBezTo>
                  <a:cubicBezTo>
                    <a:pt x="6632" y="25683"/>
                    <a:pt x="9180" y="24921"/>
                    <a:pt x="11597" y="23909"/>
                  </a:cubicBezTo>
                  <a:cubicBezTo>
                    <a:pt x="17383" y="21480"/>
                    <a:pt x="22550" y="17444"/>
                    <a:pt x="26515" y="12229"/>
                  </a:cubicBezTo>
                  <a:cubicBezTo>
                    <a:pt x="29349" y="8502"/>
                    <a:pt x="31444" y="4347"/>
                    <a:pt x="3269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5876925" y="1069000"/>
              <a:ext cx="763500" cy="662025"/>
            </a:xfrm>
            <a:custGeom>
              <a:avLst/>
              <a:gdLst/>
              <a:ahLst/>
              <a:cxnLst/>
              <a:rect l="l" t="t" r="r" b="b"/>
              <a:pathLst>
                <a:path w="30540" h="26481" extrusionOk="0">
                  <a:moveTo>
                    <a:pt x="30373" y="1"/>
                  </a:moveTo>
                  <a:cubicBezTo>
                    <a:pt x="29123" y="4132"/>
                    <a:pt x="27099" y="8050"/>
                    <a:pt x="24420" y="11574"/>
                  </a:cubicBezTo>
                  <a:cubicBezTo>
                    <a:pt x="20467" y="16765"/>
                    <a:pt x="15323" y="20789"/>
                    <a:pt x="9549" y="23194"/>
                  </a:cubicBezTo>
                  <a:cubicBezTo>
                    <a:pt x="7156" y="24206"/>
                    <a:pt x="4608" y="24956"/>
                    <a:pt x="2143" y="25683"/>
                  </a:cubicBezTo>
                  <a:cubicBezTo>
                    <a:pt x="1441" y="25885"/>
                    <a:pt x="726" y="26099"/>
                    <a:pt x="0" y="26326"/>
                  </a:cubicBezTo>
                  <a:lnTo>
                    <a:pt x="0" y="26480"/>
                  </a:lnTo>
                  <a:cubicBezTo>
                    <a:pt x="726" y="26266"/>
                    <a:pt x="1453" y="26040"/>
                    <a:pt x="2167" y="25826"/>
                  </a:cubicBezTo>
                  <a:cubicBezTo>
                    <a:pt x="4643" y="25099"/>
                    <a:pt x="7179" y="24337"/>
                    <a:pt x="9596" y="23325"/>
                  </a:cubicBezTo>
                  <a:cubicBezTo>
                    <a:pt x="15383" y="20896"/>
                    <a:pt x="20550" y="16872"/>
                    <a:pt x="24527" y="11645"/>
                  </a:cubicBezTo>
                  <a:cubicBezTo>
                    <a:pt x="27230" y="8085"/>
                    <a:pt x="29254" y="4144"/>
                    <a:pt x="3054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5876925" y="1069000"/>
              <a:ext cx="709025" cy="632850"/>
            </a:xfrm>
            <a:custGeom>
              <a:avLst/>
              <a:gdLst/>
              <a:ahLst/>
              <a:cxnLst/>
              <a:rect l="l" t="t" r="r" b="b"/>
              <a:pathLst>
                <a:path w="28361" h="25314" extrusionOk="0">
                  <a:moveTo>
                    <a:pt x="28206" y="1"/>
                  </a:moveTo>
                  <a:cubicBezTo>
                    <a:pt x="26932" y="3906"/>
                    <a:pt x="24991" y="7633"/>
                    <a:pt x="22431" y="10990"/>
                  </a:cubicBezTo>
                  <a:cubicBezTo>
                    <a:pt x="18467" y="16182"/>
                    <a:pt x="13335" y="20206"/>
                    <a:pt x="7560" y="22611"/>
                  </a:cubicBezTo>
                  <a:cubicBezTo>
                    <a:pt x="5167" y="23623"/>
                    <a:pt x="2619" y="24373"/>
                    <a:pt x="143" y="25099"/>
                  </a:cubicBezTo>
                  <a:cubicBezTo>
                    <a:pt x="107" y="25111"/>
                    <a:pt x="48" y="25123"/>
                    <a:pt x="0" y="25147"/>
                  </a:cubicBezTo>
                  <a:lnTo>
                    <a:pt x="0" y="25314"/>
                  </a:lnTo>
                  <a:cubicBezTo>
                    <a:pt x="60" y="25290"/>
                    <a:pt x="131" y="25266"/>
                    <a:pt x="191" y="25242"/>
                  </a:cubicBezTo>
                  <a:cubicBezTo>
                    <a:pt x="2667" y="24516"/>
                    <a:pt x="5203" y="23754"/>
                    <a:pt x="7620" y="22742"/>
                  </a:cubicBezTo>
                  <a:cubicBezTo>
                    <a:pt x="13406" y="20325"/>
                    <a:pt x="18574" y="16289"/>
                    <a:pt x="22550" y="11062"/>
                  </a:cubicBezTo>
                  <a:cubicBezTo>
                    <a:pt x="25122" y="7669"/>
                    <a:pt x="27087" y="3918"/>
                    <a:pt x="2836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5876925" y="1069600"/>
              <a:ext cx="654850" cy="603075"/>
            </a:xfrm>
            <a:custGeom>
              <a:avLst/>
              <a:gdLst/>
              <a:ahLst/>
              <a:cxnLst/>
              <a:rect l="l" t="t" r="r" b="b"/>
              <a:pathLst>
                <a:path w="26194" h="24123" extrusionOk="0">
                  <a:moveTo>
                    <a:pt x="26027" y="1"/>
                  </a:moveTo>
                  <a:cubicBezTo>
                    <a:pt x="24765" y="3680"/>
                    <a:pt x="22884" y="7192"/>
                    <a:pt x="20443" y="10383"/>
                  </a:cubicBezTo>
                  <a:cubicBezTo>
                    <a:pt x="16490" y="15586"/>
                    <a:pt x="11359" y="19598"/>
                    <a:pt x="5584" y="22015"/>
                  </a:cubicBezTo>
                  <a:cubicBezTo>
                    <a:pt x="3762" y="22765"/>
                    <a:pt x="1869" y="23373"/>
                    <a:pt x="0" y="23956"/>
                  </a:cubicBezTo>
                  <a:lnTo>
                    <a:pt x="0" y="24123"/>
                  </a:lnTo>
                  <a:cubicBezTo>
                    <a:pt x="1893" y="23539"/>
                    <a:pt x="3810" y="22932"/>
                    <a:pt x="5644" y="22158"/>
                  </a:cubicBezTo>
                  <a:cubicBezTo>
                    <a:pt x="11430" y="19729"/>
                    <a:pt x="16597" y="15693"/>
                    <a:pt x="20562" y="10478"/>
                  </a:cubicBezTo>
                  <a:cubicBezTo>
                    <a:pt x="23027" y="7240"/>
                    <a:pt x="24908" y="3704"/>
                    <a:pt x="26194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876925" y="1069600"/>
              <a:ext cx="600075" cy="573025"/>
            </a:xfrm>
            <a:custGeom>
              <a:avLst/>
              <a:gdLst/>
              <a:ahLst/>
              <a:cxnLst/>
              <a:rect l="l" t="t" r="r" b="b"/>
              <a:pathLst>
                <a:path w="24003" h="22921" extrusionOk="0">
                  <a:moveTo>
                    <a:pt x="23836" y="1"/>
                  </a:moveTo>
                  <a:cubicBezTo>
                    <a:pt x="22574" y="3465"/>
                    <a:pt x="20776" y="6787"/>
                    <a:pt x="18467" y="9811"/>
                  </a:cubicBezTo>
                  <a:cubicBezTo>
                    <a:pt x="14514" y="15003"/>
                    <a:pt x="9370" y="19015"/>
                    <a:pt x="3596" y="21432"/>
                  </a:cubicBezTo>
                  <a:cubicBezTo>
                    <a:pt x="2417" y="21920"/>
                    <a:pt x="1214" y="22349"/>
                    <a:pt x="0" y="22754"/>
                  </a:cubicBezTo>
                  <a:lnTo>
                    <a:pt x="0" y="22920"/>
                  </a:lnTo>
                  <a:cubicBezTo>
                    <a:pt x="1226" y="22515"/>
                    <a:pt x="2453" y="22087"/>
                    <a:pt x="3655" y="21575"/>
                  </a:cubicBezTo>
                  <a:cubicBezTo>
                    <a:pt x="9442" y="19146"/>
                    <a:pt x="14609" y="15122"/>
                    <a:pt x="18586" y="9895"/>
                  </a:cubicBezTo>
                  <a:cubicBezTo>
                    <a:pt x="20907" y="6847"/>
                    <a:pt x="22741" y="3489"/>
                    <a:pt x="24003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877200" y="1069000"/>
              <a:ext cx="545050" cy="541475"/>
            </a:xfrm>
            <a:custGeom>
              <a:avLst/>
              <a:gdLst/>
              <a:ahLst/>
              <a:cxnLst/>
              <a:rect l="l" t="t" r="r" b="b"/>
              <a:pathLst>
                <a:path w="21802" h="21659" extrusionOk="0">
                  <a:moveTo>
                    <a:pt x="21646" y="1"/>
                  </a:moveTo>
                  <a:cubicBezTo>
                    <a:pt x="20373" y="3287"/>
                    <a:pt x="18646" y="6395"/>
                    <a:pt x="16479" y="9252"/>
                  </a:cubicBezTo>
                  <a:cubicBezTo>
                    <a:pt x="12514" y="14443"/>
                    <a:pt x="7383" y="18468"/>
                    <a:pt x="1608" y="20873"/>
                  </a:cubicBezTo>
                  <a:cubicBezTo>
                    <a:pt x="1072" y="21099"/>
                    <a:pt x="537" y="21301"/>
                    <a:pt x="1" y="21504"/>
                  </a:cubicBezTo>
                  <a:lnTo>
                    <a:pt x="1" y="21658"/>
                  </a:lnTo>
                  <a:cubicBezTo>
                    <a:pt x="572" y="21456"/>
                    <a:pt x="1120" y="21242"/>
                    <a:pt x="1668" y="21004"/>
                  </a:cubicBezTo>
                  <a:cubicBezTo>
                    <a:pt x="7454" y="18575"/>
                    <a:pt x="12622" y="14550"/>
                    <a:pt x="16598" y="9324"/>
                  </a:cubicBezTo>
                  <a:cubicBezTo>
                    <a:pt x="18801" y="6430"/>
                    <a:pt x="20539" y="3299"/>
                    <a:pt x="218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876925" y="1069600"/>
              <a:ext cx="489650" cy="506650"/>
            </a:xfrm>
            <a:custGeom>
              <a:avLst/>
              <a:gdLst/>
              <a:ahLst/>
              <a:cxnLst/>
              <a:rect l="l" t="t" r="r" b="b"/>
              <a:pathLst>
                <a:path w="19586" h="20266" extrusionOk="0">
                  <a:moveTo>
                    <a:pt x="19419" y="1"/>
                  </a:moveTo>
                  <a:cubicBezTo>
                    <a:pt x="18205" y="3049"/>
                    <a:pt x="16550" y="5966"/>
                    <a:pt x="14490" y="8645"/>
                  </a:cubicBezTo>
                  <a:cubicBezTo>
                    <a:pt x="10620" y="13729"/>
                    <a:pt x="5620" y="17682"/>
                    <a:pt x="0" y="20110"/>
                  </a:cubicBezTo>
                  <a:lnTo>
                    <a:pt x="0" y="20265"/>
                  </a:lnTo>
                  <a:cubicBezTo>
                    <a:pt x="5667" y="17824"/>
                    <a:pt x="10716" y="13860"/>
                    <a:pt x="14609" y="8740"/>
                  </a:cubicBezTo>
                  <a:cubicBezTo>
                    <a:pt x="16681" y="6025"/>
                    <a:pt x="18348" y="3073"/>
                    <a:pt x="1958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876925" y="1069900"/>
              <a:ext cx="434300" cy="469125"/>
            </a:xfrm>
            <a:custGeom>
              <a:avLst/>
              <a:gdLst/>
              <a:ahLst/>
              <a:cxnLst/>
              <a:rect l="l" t="t" r="r" b="b"/>
              <a:pathLst>
                <a:path w="17372" h="18765" extrusionOk="0">
                  <a:moveTo>
                    <a:pt x="17205" y="1"/>
                  </a:moveTo>
                  <a:cubicBezTo>
                    <a:pt x="16014" y="2834"/>
                    <a:pt x="14430" y="5537"/>
                    <a:pt x="12513" y="8049"/>
                  </a:cubicBezTo>
                  <a:cubicBezTo>
                    <a:pt x="9108" y="12526"/>
                    <a:pt x="4822" y="16134"/>
                    <a:pt x="0" y="18586"/>
                  </a:cubicBezTo>
                  <a:lnTo>
                    <a:pt x="0" y="18765"/>
                  </a:lnTo>
                  <a:cubicBezTo>
                    <a:pt x="4870" y="16300"/>
                    <a:pt x="9192" y="12669"/>
                    <a:pt x="12633" y="8156"/>
                  </a:cubicBezTo>
                  <a:cubicBezTo>
                    <a:pt x="14573" y="5609"/>
                    <a:pt x="16157" y="2870"/>
                    <a:pt x="1737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5"/>
          <p:cNvGrpSpPr/>
          <p:nvPr/>
        </p:nvGrpSpPr>
        <p:grpSpPr>
          <a:xfrm rot="10800000">
            <a:off x="6289241" y="2726525"/>
            <a:ext cx="2854763" cy="2416971"/>
            <a:chOff x="5876925" y="1069000"/>
            <a:chExt cx="1135275" cy="961175"/>
          </a:xfrm>
        </p:grpSpPr>
        <p:sp>
          <p:nvSpPr>
            <p:cNvPr id="154" name="Google Shape;154;p5"/>
            <p:cNvSpPr/>
            <p:nvPr/>
          </p:nvSpPr>
          <p:spPr>
            <a:xfrm>
              <a:off x="5876925" y="1069900"/>
              <a:ext cx="1135275" cy="960275"/>
            </a:xfrm>
            <a:custGeom>
              <a:avLst/>
              <a:gdLst/>
              <a:ahLst/>
              <a:cxnLst/>
              <a:rect l="l" t="t" r="r" b="b"/>
              <a:pathLst>
                <a:path w="45411" h="38411" extrusionOk="0">
                  <a:moveTo>
                    <a:pt x="45244" y="1"/>
                  </a:moveTo>
                  <a:cubicBezTo>
                    <a:pt x="44244" y="5549"/>
                    <a:pt x="41862" y="10907"/>
                    <a:pt x="38291" y="15598"/>
                  </a:cubicBezTo>
                  <a:cubicBezTo>
                    <a:pt x="34338" y="20789"/>
                    <a:pt x="29194" y="24813"/>
                    <a:pt x="23420" y="27218"/>
                  </a:cubicBezTo>
                  <a:cubicBezTo>
                    <a:pt x="21026" y="28230"/>
                    <a:pt x="18479" y="28980"/>
                    <a:pt x="16014" y="29707"/>
                  </a:cubicBezTo>
                  <a:cubicBezTo>
                    <a:pt x="13585" y="30421"/>
                    <a:pt x="11073" y="31183"/>
                    <a:pt x="8703" y="32159"/>
                  </a:cubicBezTo>
                  <a:cubicBezTo>
                    <a:pt x="6322" y="33148"/>
                    <a:pt x="2631" y="35053"/>
                    <a:pt x="0" y="38172"/>
                  </a:cubicBezTo>
                  <a:lnTo>
                    <a:pt x="0" y="38410"/>
                  </a:lnTo>
                  <a:cubicBezTo>
                    <a:pt x="2619" y="35231"/>
                    <a:pt x="6358" y="33290"/>
                    <a:pt x="8763" y="32314"/>
                  </a:cubicBezTo>
                  <a:cubicBezTo>
                    <a:pt x="11132" y="31326"/>
                    <a:pt x="13645" y="30588"/>
                    <a:pt x="16062" y="29873"/>
                  </a:cubicBezTo>
                  <a:cubicBezTo>
                    <a:pt x="18526" y="29147"/>
                    <a:pt x="21074" y="28385"/>
                    <a:pt x="23479" y="27373"/>
                  </a:cubicBezTo>
                  <a:cubicBezTo>
                    <a:pt x="29277" y="24944"/>
                    <a:pt x="34433" y="20908"/>
                    <a:pt x="38410" y="15693"/>
                  </a:cubicBezTo>
                  <a:cubicBezTo>
                    <a:pt x="41993" y="10966"/>
                    <a:pt x="44398" y="5585"/>
                    <a:pt x="454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5877200" y="1069600"/>
              <a:ext cx="1082900" cy="895375"/>
            </a:xfrm>
            <a:custGeom>
              <a:avLst/>
              <a:gdLst/>
              <a:ahLst/>
              <a:cxnLst/>
              <a:rect l="l" t="t" r="r" b="b"/>
              <a:pathLst>
                <a:path w="43316" h="35815" extrusionOk="0">
                  <a:moveTo>
                    <a:pt x="43149" y="1"/>
                  </a:moveTo>
                  <a:cubicBezTo>
                    <a:pt x="42090" y="5359"/>
                    <a:pt x="39744" y="10502"/>
                    <a:pt x="36303" y="15026"/>
                  </a:cubicBezTo>
                  <a:cubicBezTo>
                    <a:pt x="32338" y="20229"/>
                    <a:pt x="27207" y="24242"/>
                    <a:pt x="21432" y="26659"/>
                  </a:cubicBezTo>
                  <a:cubicBezTo>
                    <a:pt x="19039" y="27671"/>
                    <a:pt x="16491" y="28409"/>
                    <a:pt x="14026" y="29135"/>
                  </a:cubicBezTo>
                  <a:cubicBezTo>
                    <a:pt x="11598" y="29850"/>
                    <a:pt x="9085" y="30612"/>
                    <a:pt x="6716" y="31600"/>
                  </a:cubicBezTo>
                  <a:cubicBezTo>
                    <a:pt x="4882" y="32350"/>
                    <a:pt x="2299" y="33648"/>
                    <a:pt x="1" y="35612"/>
                  </a:cubicBezTo>
                  <a:lnTo>
                    <a:pt x="1" y="35815"/>
                  </a:lnTo>
                  <a:cubicBezTo>
                    <a:pt x="2311" y="33814"/>
                    <a:pt x="4942" y="32505"/>
                    <a:pt x="6776" y="31743"/>
                  </a:cubicBezTo>
                  <a:cubicBezTo>
                    <a:pt x="9145" y="30755"/>
                    <a:pt x="11657" y="30016"/>
                    <a:pt x="14062" y="29302"/>
                  </a:cubicBezTo>
                  <a:cubicBezTo>
                    <a:pt x="16539" y="28576"/>
                    <a:pt x="19087" y="27814"/>
                    <a:pt x="21492" y="26802"/>
                  </a:cubicBezTo>
                  <a:cubicBezTo>
                    <a:pt x="27278" y="24373"/>
                    <a:pt x="32445" y="20349"/>
                    <a:pt x="36422" y="15122"/>
                  </a:cubicBezTo>
                  <a:cubicBezTo>
                    <a:pt x="39887" y="10562"/>
                    <a:pt x="42244" y="5382"/>
                    <a:pt x="4331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5877200" y="1069000"/>
              <a:ext cx="1029925" cy="843300"/>
            </a:xfrm>
            <a:custGeom>
              <a:avLst/>
              <a:gdLst/>
              <a:ahLst/>
              <a:cxnLst/>
              <a:rect l="l" t="t" r="r" b="b"/>
              <a:pathLst>
                <a:path w="41197" h="33732" extrusionOk="0">
                  <a:moveTo>
                    <a:pt x="41030" y="1"/>
                  </a:moveTo>
                  <a:cubicBezTo>
                    <a:pt x="39934" y="5168"/>
                    <a:pt x="37625" y="10109"/>
                    <a:pt x="34327" y="14479"/>
                  </a:cubicBezTo>
                  <a:cubicBezTo>
                    <a:pt x="30362" y="19670"/>
                    <a:pt x="25230" y="23682"/>
                    <a:pt x="19456" y="26099"/>
                  </a:cubicBezTo>
                  <a:cubicBezTo>
                    <a:pt x="17063" y="27111"/>
                    <a:pt x="14515" y="27850"/>
                    <a:pt x="12038" y="28588"/>
                  </a:cubicBezTo>
                  <a:cubicBezTo>
                    <a:pt x="9621" y="29290"/>
                    <a:pt x="7097" y="30052"/>
                    <a:pt x="4740" y="31040"/>
                  </a:cubicBezTo>
                  <a:cubicBezTo>
                    <a:pt x="3430" y="31588"/>
                    <a:pt x="1715" y="32410"/>
                    <a:pt x="1" y="33553"/>
                  </a:cubicBezTo>
                  <a:lnTo>
                    <a:pt x="1" y="33731"/>
                  </a:lnTo>
                  <a:cubicBezTo>
                    <a:pt x="1727" y="32553"/>
                    <a:pt x="3466" y="31719"/>
                    <a:pt x="4799" y="31171"/>
                  </a:cubicBezTo>
                  <a:cubicBezTo>
                    <a:pt x="7157" y="30183"/>
                    <a:pt x="9681" y="29445"/>
                    <a:pt x="12086" y="28731"/>
                  </a:cubicBezTo>
                  <a:cubicBezTo>
                    <a:pt x="14562" y="28004"/>
                    <a:pt x="17098" y="27242"/>
                    <a:pt x="19515" y="26230"/>
                  </a:cubicBezTo>
                  <a:cubicBezTo>
                    <a:pt x="25302" y="23801"/>
                    <a:pt x="30469" y="19765"/>
                    <a:pt x="34446" y="14550"/>
                  </a:cubicBezTo>
                  <a:cubicBezTo>
                    <a:pt x="37779" y="10157"/>
                    <a:pt x="40077" y="5180"/>
                    <a:pt x="41197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5876925" y="1069600"/>
              <a:ext cx="977525" cy="798350"/>
            </a:xfrm>
            <a:custGeom>
              <a:avLst/>
              <a:gdLst/>
              <a:ahLst/>
              <a:cxnLst/>
              <a:rect l="l" t="t" r="r" b="b"/>
              <a:pathLst>
                <a:path w="39101" h="31934" extrusionOk="0">
                  <a:moveTo>
                    <a:pt x="38933" y="1"/>
                  </a:moveTo>
                  <a:cubicBezTo>
                    <a:pt x="37790" y="4942"/>
                    <a:pt x="35540" y="9669"/>
                    <a:pt x="32337" y="13872"/>
                  </a:cubicBezTo>
                  <a:cubicBezTo>
                    <a:pt x="28385" y="19063"/>
                    <a:pt x="23241" y="23087"/>
                    <a:pt x="17466" y="25492"/>
                  </a:cubicBezTo>
                  <a:cubicBezTo>
                    <a:pt x="15073" y="26504"/>
                    <a:pt x="12525" y="27254"/>
                    <a:pt x="10061" y="27980"/>
                  </a:cubicBezTo>
                  <a:cubicBezTo>
                    <a:pt x="7632" y="28695"/>
                    <a:pt x="5120" y="29445"/>
                    <a:pt x="2750" y="30433"/>
                  </a:cubicBezTo>
                  <a:cubicBezTo>
                    <a:pt x="1953" y="30755"/>
                    <a:pt x="1012" y="31207"/>
                    <a:pt x="0" y="31755"/>
                  </a:cubicBezTo>
                  <a:lnTo>
                    <a:pt x="0" y="31933"/>
                  </a:lnTo>
                  <a:cubicBezTo>
                    <a:pt x="1024" y="31374"/>
                    <a:pt x="1988" y="30921"/>
                    <a:pt x="2810" y="30576"/>
                  </a:cubicBezTo>
                  <a:cubicBezTo>
                    <a:pt x="5179" y="29600"/>
                    <a:pt x="7691" y="28850"/>
                    <a:pt x="10108" y="28135"/>
                  </a:cubicBezTo>
                  <a:cubicBezTo>
                    <a:pt x="12573" y="27409"/>
                    <a:pt x="15121" y="26647"/>
                    <a:pt x="17526" y="25635"/>
                  </a:cubicBezTo>
                  <a:cubicBezTo>
                    <a:pt x="23324" y="23218"/>
                    <a:pt x="28480" y="19182"/>
                    <a:pt x="32456" y="13955"/>
                  </a:cubicBezTo>
                  <a:cubicBezTo>
                    <a:pt x="35671" y="9728"/>
                    <a:pt x="37933" y="4966"/>
                    <a:pt x="3910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5876925" y="1069300"/>
              <a:ext cx="924225" cy="759050"/>
            </a:xfrm>
            <a:custGeom>
              <a:avLst/>
              <a:gdLst/>
              <a:ahLst/>
              <a:cxnLst/>
              <a:rect l="l" t="t" r="r" b="b"/>
              <a:pathLst>
                <a:path w="36969" h="30362" extrusionOk="0">
                  <a:moveTo>
                    <a:pt x="36802" y="1"/>
                  </a:moveTo>
                  <a:cubicBezTo>
                    <a:pt x="35612" y="4740"/>
                    <a:pt x="33421" y="9264"/>
                    <a:pt x="30361" y="13300"/>
                  </a:cubicBezTo>
                  <a:cubicBezTo>
                    <a:pt x="26396" y="18491"/>
                    <a:pt x="21265" y="22516"/>
                    <a:pt x="15490" y="24921"/>
                  </a:cubicBezTo>
                  <a:cubicBezTo>
                    <a:pt x="13085" y="25933"/>
                    <a:pt x="10549" y="26683"/>
                    <a:pt x="8084" y="27409"/>
                  </a:cubicBezTo>
                  <a:cubicBezTo>
                    <a:pt x="5655" y="28123"/>
                    <a:pt x="3143" y="28885"/>
                    <a:pt x="774" y="29862"/>
                  </a:cubicBezTo>
                  <a:cubicBezTo>
                    <a:pt x="536" y="29969"/>
                    <a:pt x="262" y="30076"/>
                    <a:pt x="0" y="30195"/>
                  </a:cubicBezTo>
                  <a:lnTo>
                    <a:pt x="0" y="30362"/>
                  </a:lnTo>
                  <a:cubicBezTo>
                    <a:pt x="286" y="30219"/>
                    <a:pt x="560" y="30100"/>
                    <a:pt x="833" y="30005"/>
                  </a:cubicBezTo>
                  <a:cubicBezTo>
                    <a:pt x="3203" y="29016"/>
                    <a:pt x="5715" y="28278"/>
                    <a:pt x="8120" y="27564"/>
                  </a:cubicBezTo>
                  <a:cubicBezTo>
                    <a:pt x="10597" y="26826"/>
                    <a:pt x="13145" y="26075"/>
                    <a:pt x="15550" y="25063"/>
                  </a:cubicBezTo>
                  <a:cubicBezTo>
                    <a:pt x="21336" y="22635"/>
                    <a:pt x="26503" y="18598"/>
                    <a:pt x="30480" y="13372"/>
                  </a:cubicBezTo>
                  <a:cubicBezTo>
                    <a:pt x="33564" y="9312"/>
                    <a:pt x="35766" y="4763"/>
                    <a:pt x="3696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5876925" y="1069000"/>
              <a:ext cx="870950" cy="724525"/>
            </a:xfrm>
            <a:custGeom>
              <a:avLst/>
              <a:gdLst/>
              <a:ahLst/>
              <a:cxnLst/>
              <a:rect l="l" t="t" r="r" b="b"/>
              <a:pathLst>
                <a:path w="34838" h="28981" extrusionOk="0">
                  <a:moveTo>
                    <a:pt x="34671" y="1"/>
                  </a:moveTo>
                  <a:cubicBezTo>
                    <a:pt x="33457" y="4549"/>
                    <a:pt x="31325" y="8859"/>
                    <a:pt x="28385" y="12729"/>
                  </a:cubicBezTo>
                  <a:cubicBezTo>
                    <a:pt x="24420" y="17932"/>
                    <a:pt x="19288" y="21944"/>
                    <a:pt x="13514" y="24361"/>
                  </a:cubicBezTo>
                  <a:cubicBezTo>
                    <a:pt x="11120" y="25373"/>
                    <a:pt x="8573" y="26111"/>
                    <a:pt x="6096" y="26838"/>
                  </a:cubicBezTo>
                  <a:cubicBezTo>
                    <a:pt x="4072" y="27433"/>
                    <a:pt x="2012" y="28064"/>
                    <a:pt x="0" y="28826"/>
                  </a:cubicBezTo>
                  <a:lnTo>
                    <a:pt x="0" y="28981"/>
                  </a:lnTo>
                  <a:cubicBezTo>
                    <a:pt x="2024" y="28231"/>
                    <a:pt x="4108" y="27600"/>
                    <a:pt x="6144" y="26992"/>
                  </a:cubicBezTo>
                  <a:cubicBezTo>
                    <a:pt x="8620" y="26266"/>
                    <a:pt x="11156" y="25504"/>
                    <a:pt x="13573" y="24492"/>
                  </a:cubicBezTo>
                  <a:cubicBezTo>
                    <a:pt x="19360" y="22063"/>
                    <a:pt x="24527" y="18027"/>
                    <a:pt x="28504" y="12800"/>
                  </a:cubicBezTo>
                  <a:cubicBezTo>
                    <a:pt x="31456" y="8919"/>
                    <a:pt x="33623" y="4561"/>
                    <a:pt x="3483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5876925" y="1069000"/>
              <a:ext cx="817375" cy="692675"/>
            </a:xfrm>
            <a:custGeom>
              <a:avLst/>
              <a:gdLst/>
              <a:ahLst/>
              <a:cxnLst/>
              <a:rect l="l" t="t" r="r" b="b"/>
              <a:pathLst>
                <a:path w="32695" h="27707" extrusionOk="0">
                  <a:moveTo>
                    <a:pt x="32528" y="1"/>
                  </a:moveTo>
                  <a:cubicBezTo>
                    <a:pt x="31278" y="4335"/>
                    <a:pt x="29218" y="8442"/>
                    <a:pt x="26396" y="12157"/>
                  </a:cubicBezTo>
                  <a:cubicBezTo>
                    <a:pt x="22443" y="17348"/>
                    <a:pt x="17312" y="21361"/>
                    <a:pt x="11537" y="23778"/>
                  </a:cubicBezTo>
                  <a:cubicBezTo>
                    <a:pt x="9132" y="24790"/>
                    <a:pt x="6596" y="25528"/>
                    <a:pt x="4120" y="26266"/>
                  </a:cubicBezTo>
                  <a:cubicBezTo>
                    <a:pt x="2762" y="26659"/>
                    <a:pt x="1381" y="27076"/>
                    <a:pt x="0" y="27540"/>
                  </a:cubicBezTo>
                  <a:lnTo>
                    <a:pt x="0" y="27707"/>
                  </a:lnTo>
                  <a:cubicBezTo>
                    <a:pt x="1381" y="27242"/>
                    <a:pt x="2786" y="26826"/>
                    <a:pt x="4167" y="26409"/>
                  </a:cubicBezTo>
                  <a:cubicBezTo>
                    <a:pt x="6632" y="25683"/>
                    <a:pt x="9180" y="24921"/>
                    <a:pt x="11597" y="23909"/>
                  </a:cubicBezTo>
                  <a:cubicBezTo>
                    <a:pt x="17383" y="21480"/>
                    <a:pt x="22550" y="17444"/>
                    <a:pt x="26515" y="12229"/>
                  </a:cubicBezTo>
                  <a:cubicBezTo>
                    <a:pt x="29349" y="8502"/>
                    <a:pt x="31444" y="4347"/>
                    <a:pt x="3269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5876925" y="1069000"/>
              <a:ext cx="763500" cy="662025"/>
            </a:xfrm>
            <a:custGeom>
              <a:avLst/>
              <a:gdLst/>
              <a:ahLst/>
              <a:cxnLst/>
              <a:rect l="l" t="t" r="r" b="b"/>
              <a:pathLst>
                <a:path w="30540" h="26481" extrusionOk="0">
                  <a:moveTo>
                    <a:pt x="30373" y="1"/>
                  </a:moveTo>
                  <a:cubicBezTo>
                    <a:pt x="29123" y="4132"/>
                    <a:pt x="27099" y="8050"/>
                    <a:pt x="24420" y="11574"/>
                  </a:cubicBezTo>
                  <a:cubicBezTo>
                    <a:pt x="20467" y="16765"/>
                    <a:pt x="15323" y="20789"/>
                    <a:pt x="9549" y="23194"/>
                  </a:cubicBezTo>
                  <a:cubicBezTo>
                    <a:pt x="7156" y="24206"/>
                    <a:pt x="4608" y="24956"/>
                    <a:pt x="2143" y="25683"/>
                  </a:cubicBezTo>
                  <a:cubicBezTo>
                    <a:pt x="1441" y="25885"/>
                    <a:pt x="726" y="26099"/>
                    <a:pt x="0" y="26326"/>
                  </a:cubicBezTo>
                  <a:lnTo>
                    <a:pt x="0" y="26480"/>
                  </a:lnTo>
                  <a:cubicBezTo>
                    <a:pt x="726" y="26266"/>
                    <a:pt x="1453" y="26040"/>
                    <a:pt x="2167" y="25826"/>
                  </a:cubicBezTo>
                  <a:cubicBezTo>
                    <a:pt x="4643" y="25099"/>
                    <a:pt x="7179" y="24337"/>
                    <a:pt x="9596" y="23325"/>
                  </a:cubicBezTo>
                  <a:cubicBezTo>
                    <a:pt x="15383" y="20896"/>
                    <a:pt x="20550" y="16872"/>
                    <a:pt x="24527" y="11645"/>
                  </a:cubicBezTo>
                  <a:cubicBezTo>
                    <a:pt x="27230" y="8085"/>
                    <a:pt x="29254" y="4144"/>
                    <a:pt x="3054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5876925" y="1069000"/>
              <a:ext cx="709025" cy="632850"/>
            </a:xfrm>
            <a:custGeom>
              <a:avLst/>
              <a:gdLst/>
              <a:ahLst/>
              <a:cxnLst/>
              <a:rect l="l" t="t" r="r" b="b"/>
              <a:pathLst>
                <a:path w="28361" h="25314" extrusionOk="0">
                  <a:moveTo>
                    <a:pt x="28206" y="1"/>
                  </a:moveTo>
                  <a:cubicBezTo>
                    <a:pt x="26932" y="3906"/>
                    <a:pt x="24991" y="7633"/>
                    <a:pt x="22431" y="10990"/>
                  </a:cubicBezTo>
                  <a:cubicBezTo>
                    <a:pt x="18467" y="16182"/>
                    <a:pt x="13335" y="20206"/>
                    <a:pt x="7560" y="22611"/>
                  </a:cubicBezTo>
                  <a:cubicBezTo>
                    <a:pt x="5167" y="23623"/>
                    <a:pt x="2619" y="24373"/>
                    <a:pt x="143" y="25099"/>
                  </a:cubicBezTo>
                  <a:cubicBezTo>
                    <a:pt x="107" y="25111"/>
                    <a:pt x="48" y="25123"/>
                    <a:pt x="0" y="25147"/>
                  </a:cubicBezTo>
                  <a:lnTo>
                    <a:pt x="0" y="25314"/>
                  </a:lnTo>
                  <a:cubicBezTo>
                    <a:pt x="60" y="25290"/>
                    <a:pt x="131" y="25266"/>
                    <a:pt x="191" y="25242"/>
                  </a:cubicBezTo>
                  <a:cubicBezTo>
                    <a:pt x="2667" y="24516"/>
                    <a:pt x="5203" y="23754"/>
                    <a:pt x="7620" y="22742"/>
                  </a:cubicBezTo>
                  <a:cubicBezTo>
                    <a:pt x="13406" y="20325"/>
                    <a:pt x="18574" y="16289"/>
                    <a:pt x="22550" y="11062"/>
                  </a:cubicBezTo>
                  <a:cubicBezTo>
                    <a:pt x="25122" y="7669"/>
                    <a:pt x="27087" y="3918"/>
                    <a:pt x="2836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5876925" y="1069600"/>
              <a:ext cx="654850" cy="603075"/>
            </a:xfrm>
            <a:custGeom>
              <a:avLst/>
              <a:gdLst/>
              <a:ahLst/>
              <a:cxnLst/>
              <a:rect l="l" t="t" r="r" b="b"/>
              <a:pathLst>
                <a:path w="26194" h="24123" extrusionOk="0">
                  <a:moveTo>
                    <a:pt x="26027" y="1"/>
                  </a:moveTo>
                  <a:cubicBezTo>
                    <a:pt x="24765" y="3680"/>
                    <a:pt x="22884" y="7192"/>
                    <a:pt x="20443" y="10383"/>
                  </a:cubicBezTo>
                  <a:cubicBezTo>
                    <a:pt x="16490" y="15586"/>
                    <a:pt x="11359" y="19598"/>
                    <a:pt x="5584" y="22015"/>
                  </a:cubicBezTo>
                  <a:cubicBezTo>
                    <a:pt x="3762" y="22765"/>
                    <a:pt x="1869" y="23373"/>
                    <a:pt x="0" y="23956"/>
                  </a:cubicBezTo>
                  <a:lnTo>
                    <a:pt x="0" y="24123"/>
                  </a:lnTo>
                  <a:cubicBezTo>
                    <a:pt x="1893" y="23539"/>
                    <a:pt x="3810" y="22932"/>
                    <a:pt x="5644" y="22158"/>
                  </a:cubicBezTo>
                  <a:cubicBezTo>
                    <a:pt x="11430" y="19729"/>
                    <a:pt x="16597" y="15693"/>
                    <a:pt x="20562" y="10478"/>
                  </a:cubicBezTo>
                  <a:cubicBezTo>
                    <a:pt x="23027" y="7240"/>
                    <a:pt x="24908" y="3704"/>
                    <a:pt x="26194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5876925" y="1069600"/>
              <a:ext cx="600075" cy="573025"/>
            </a:xfrm>
            <a:custGeom>
              <a:avLst/>
              <a:gdLst/>
              <a:ahLst/>
              <a:cxnLst/>
              <a:rect l="l" t="t" r="r" b="b"/>
              <a:pathLst>
                <a:path w="24003" h="22921" extrusionOk="0">
                  <a:moveTo>
                    <a:pt x="23836" y="1"/>
                  </a:moveTo>
                  <a:cubicBezTo>
                    <a:pt x="22574" y="3465"/>
                    <a:pt x="20776" y="6787"/>
                    <a:pt x="18467" y="9811"/>
                  </a:cubicBezTo>
                  <a:cubicBezTo>
                    <a:pt x="14514" y="15003"/>
                    <a:pt x="9370" y="19015"/>
                    <a:pt x="3596" y="21432"/>
                  </a:cubicBezTo>
                  <a:cubicBezTo>
                    <a:pt x="2417" y="21920"/>
                    <a:pt x="1214" y="22349"/>
                    <a:pt x="0" y="22754"/>
                  </a:cubicBezTo>
                  <a:lnTo>
                    <a:pt x="0" y="22920"/>
                  </a:lnTo>
                  <a:cubicBezTo>
                    <a:pt x="1226" y="22515"/>
                    <a:pt x="2453" y="22087"/>
                    <a:pt x="3655" y="21575"/>
                  </a:cubicBezTo>
                  <a:cubicBezTo>
                    <a:pt x="9442" y="19146"/>
                    <a:pt x="14609" y="15122"/>
                    <a:pt x="18586" y="9895"/>
                  </a:cubicBezTo>
                  <a:cubicBezTo>
                    <a:pt x="20907" y="6847"/>
                    <a:pt x="22741" y="3489"/>
                    <a:pt x="24003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5877200" y="1069000"/>
              <a:ext cx="545050" cy="541475"/>
            </a:xfrm>
            <a:custGeom>
              <a:avLst/>
              <a:gdLst/>
              <a:ahLst/>
              <a:cxnLst/>
              <a:rect l="l" t="t" r="r" b="b"/>
              <a:pathLst>
                <a:path w="21802" h="21659" extrusionOk="0">
                  <a:moveTo>
                    <a:pt x="21646" y="1"/>
                  </a:moveTo>
                  <a:cubicBezTo>
                    <a:pt x="20373" y="3287"/>
                    <a:pt x="18646" y="6395"/>
                    <a:pt x="16479" y="9252"/>
                  </a:cubicBezTo>
                  <a:cubicBezTo>
                    <a:pt x="12514" y="14443"/>
                    <a:pt x="7383" y="18468"/>
                    <a:pt x="1608" y="20873"/>
                  </a:cubicBezTo>
                  <a:cubicBezTo>
                    <a:pt x="1072" y="21099"/>
                    <a:pt x="537" y="21301"/>
                    <a:pt x="1" y="21504"/>
                  </a:cubicBezTo>
                  <a:lnTo>
                    <a:pt x="1" y="21658"/>
                  </a:lnTo>
                  <a:cubicBezTo>
                    <a:pt x="572" y="21456"/>
                    <a:pt x="1120" y="21242"/>
                    <a:pt x="1668" y="21004"/>
                  </a:cubicBezTo>
                  <a:cubicBezTo>
                    <a:pt x="7454" y="18575"/>
                    <a:pt x="12622" y="14550"/>
                    <a:pt x="16598" y="9324"/>
                  </a:cubicBezTo>
                  <a:cubicBezTo>
                    <a:pt x="18801" y="6430"/>
                    <a:pt x="20539" y="3299"/>
                    <a:pt x="218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5876925" y="1069600"/>
              <a:ext cx="489650" cy="506650"/>
            </a:xfrm>
            <a:custGeom>
              <a:avLst/>
              <a:gdLst/>
              <a:ahLst/>
              <a:cxnLst/>
              <a:rect l="l" t="t" r="r" b="b"/>
              <a:pathLst>
                <a:path w="19586" h="20266" extrusionOk="0">
                  <a:moveTo>
                    <a:pt x="19419" y="1"/>
                  </a:moveTo>
                  <a:cubicBezTo>
                    <a:pt x="18205" y="3049"/>
                    <a:pt x="16550" y="5966"/>
                    <a:pt x="14490" y="8645"/>
                  </a:cubicBezTo>
                  <a:cubicBezTo>
                    <a:pt x="10620" y="13729"/>
                    <a:pt x="5620" y="17682"/>
                    <a:pt x="0" y="20110"/>
                  </a:cubicBezTo>
                  <a:lnTo>
                    <a:pt x="0" y="20265"/>
                  </a:lnTo>
                  <a:cubicBezTo>
                    <a:pt x="5667" y="17824"/>
                    <a:pt x="10716" y="13860"/>
                    <a:pt x="14609" y="8740"/>
                  </a:cubicBezTo>
                  <a:cubicBezTo>
                    <a:pt x="16681" y="6025"/>
                    <a:pt x="18348" y="3073"/>
                    <a:pt x="1958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5876925" y="1069900"/>
              <a:ext cx="434300" cy="469125"/>
            </a:xfrm>
            <a:custGeom>
              <a:avLst/>
              <a:gdLst/>
              <a:ahLst/>
              <a:cxnLst/>
              <a:rect l="l" t="t" r="r" b="b"/>
              <a:pathLst>
                <a:path w="17372" h="18765" extrusionOk="0">
                  <a:moveTo>
                    <a:pt x="17205" y="1"/>
                  </a:moveTo>
                  <a:cubicBezTo>
                    <a:pt x="16014" y="2834"/>
                    <a:pt x="14430" y="5537"/>
                    <a:pt x="12513" y="8049"/>
                  </a:cubicBezTo>
                  <a:cubicBezTo>
                    <a:pt x="9108" y="12526"/>
                    <a:pt x="4822" y="16134"/>
                    <a:pt x="0" y="18586"/>
                  </a:cubicBezTo>
                  <a:lnTo>
                    <a:pt x="0" y="18765"/>
                  </a:lnTo>
                  <a:cubicBezTo>
                    <a:pt x="4870" y="16300"/>
                    <a:pt x="9192" y="12669"/>
                    <a:pt x="12633" y="8156"/>
                  </a:cubicBezTo>
                  <a:cubicBezTo>
                    <a:pt x="14573" y="5609"/>
                    <a:pt x="16157" y="2870"/>
                    <a:pt x="1737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" name="Google Shape;16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169" name="Google Shape;169;p5"/>
          <p:cNvSpPr txBox="1">
            <a:spLocks noGrp="1"/>
          </p:cNvSpPr>
          <p:nvPr>
            <p:ph type="title" idx="2"/>
          </p:nvPr>
        </p:nvSpPr>
        <p:spPr>
          <a:xfrm>
            <a:off x="1596600" y="2832675"/>
            <a:ext cx="2742600" cy="558900"/>
          </a:xfrm>
          <a:prstGeom prst="rect">
            <a:avLst/>
          </a:prstGeom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170" name="Google Shape;170;p5"/>
          <p:cNvSpPr txBox="1">
            <a:spLocks noGrp="1"/>
          </p:cNvSpPr>
          <p:nvPr>
            <p:ph type="title" idx="3"/>
          </p:nvPr>
        </p:nvSpPr>
        <p:spPr>
          <a:xfrm>
            <a:off x="4873197" y="2832684"/>
            <a:ext cx="2742600" cy="558900"/>
          </a:xfrm>
          <a:prstGeom prst="rect">
            <a:avLst/>
          </a:prstGeom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5"/>
          <p:cNvSpPr txBox="1">
            <a:spLocks noGrp="1"/>
          </p:cNvSpPr>
          <p:nvPr>
            <p:ph type="subTitle" idx="1"/>
          </p:nvPr>
        </p:nvSpPr>
        <p:spPr>
          <a:xfrm>
            <a:off x="4873200" y="3320313"/>
            <a:ext cx="2742600" cy="1010700"/>
          </a:xfrm>
          <a:prstGeom prst="rect">
            <a:avLst/>
          </a:prstGeom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72" name="Google Shape;172;p5"/>
          <p:cNvSpPr txBox="1">
            <a:spLocks noGrp="1"/>
          </p:cNvSpPr>
          <p:nvPr>
            <p:ph type="subTitle" idx="4"/>
          </p:nvPr>
        </p:nvSpPr>
        <p:spPr>
          <a:xfrm>
            <a:off x="1596600" y="3320317"/>
            <a:ext cx="2742600" cy="1010700"/>
          </a:xfrm>
          <a:prstGeom prst="rect">
            <a:avLst/>
          </a:prstGeom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6"/>
          <p:cNvGrpSpPr/>
          <p:nvPr/>
        </p:nvGrpSpPr>
        <p:grpSpPr>
          <a:xfrm flipH="1">
            <a:off x="-5" y="1248137"/>
            <a:ext cx="3267048" cy="3886515"/>
            <a:chOff x="5588175" y="1772375"/>
            <a:chExt cx="1282050" cy="1525200"/>
          </a:xfrm>
        </p:grpSpPr>
        <p:sp>
          <p:nvSpPr>
            <p:cNvPr id="175" name="Google Shape;175;p6"/>
            <p:cNvSpPr/>
            <p:nvPr/>
          </p:nvSpPr>
          <p:spPr>
            <a:xfrm>
              <a:off x="5588175" y="1772375"/>
              <a:ext cx="1282050" cy="1525200"/>
            </a:xfrm>
            <a:custGeom>
              <a:avLst/>
              <a:gdLst/>
              <a:ahLst/>
              <a:cxnLst/>
              <a:rect l="l" t="t" r="r" b="b"/>
              <a:pathLst>
                <a:path w="51282" h="61008" extrusionOk="0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5623000" y="1831900"/>
              <a:ext cx="1246625" cy="1465675"/>
            </a:xfrm>
            <a:custGeom>
              <a:avLst/>
              <a:gdLst/>
              <a:ahLst/>
              <a:cxnLst/>
              <a:rect l="l" t="t" r="r" b="b"/>
              <a:pathLst>
                <a:path w="49865" h="58627" extrusionOk="0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5662600" y="1892925"/>
              <a:ext cx="1207025" cy="1404350"/>
            </a:xfrm>
            <a:custGeom>
              <a:avLst/>
              <a:gdLst/>
              <a:ahLst/>
              <a:cxnLst/>
              <a:rect l="l" t="t" r="r" b="b"/>
              <a:pathLst>
                <a:path w="48281" h="56174" extrusionOk="0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5706350" y="1957800"/>
              <a:ext cx="1163275" cy="1339775"/>
            </a:xfrm>
            <a:custGeom>
              <a:avLst/>
              <a:gdLst/>
              <a:ahLst/>
              <a:cxnLst/>
              <a:rect l="l" t="t" r="r" b="b"/>
              <a:pathLst>
                <a:path w="46531" h="53591" extrusionOk="0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5756350" y="2024775"/>
              <a:ext cx="1113275" cy="1272500"/>
            </a:xfrm>
            <a:custGeom>
              <a:avLst/>
              <a:gdLst/>
              <a:ahLst/>
              <a:cxnLst/>
              <a:rect l="l" t="t" r="r" b="b"/>
              <a:pathLst>
                <a:path w="44531" h="50900" extrusionOk="0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5811125" y="2096825"/>
              <a:ext cx="1058500" cy="1200750"/>
            </a:xfrm>
            <a:custGeom>
              <a:avLst/>
              <a:gdLst/>
              <a:ahLst/>
              <a:cxnLst/>
              <a:rect l="l" t="t" r="r" b="b"/>
              <a:pathLst>
                <a:path w="42340" h="48030" extrusionOk="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5872450" y="2175100"/>
              <a:ext cx="997475" cy="1121600"/>
            </a:xfrm>
            <a:custGeom>
              <a:avLst/>
              <a:gdLst/>
              <a:ahLst/>
              <a:cxnLst/>
              <a:rect l="l" t="t" r="r" b="b"/>
              <a:pathLst>
                <a:path w="39899" h="44864" extrusionOk="0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5941800" y="2266175"/>
              <a:ext cx="927825" cy="1031100"/>
            </a:xfrm>
            <a:custGeom>
              <a:avLst/>
              <a:gdLst/>
              <a:ahLst/>
              <a:cxnLst/>
              <a:rect l="l" t="t" r="r" b="b"/>
              <a:pathLst>
                <a:path w="37113" h="41244" extrusionOk="0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6020075" y="2380775"/>
              <a:ext cx="849550" cy="916500"/>
            </a:xfrm>
            <a:custGeom>
              <a:avLst/>
              <a:gdLst/>
              <a:ahLst/>
              <a:cxnLst/>
              <a:rect l="l" t="t" r="r" b="b"/>
              <a:pathLst>
                <a:path w="33982" h="36660" extrusionOk="0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6109075" y="2537650"/>
              <a:ext cx="760550" cy="759625"/>
            </a:xfrm>
            <a:custGeom>
              <a:avLst/>
              <a:gdLst/>
              <a:ahLst/>
              <a:cxnLst/>
              <a:rect l="l" t="t" r="r" b="b"/>
              <a:pathLst>
                <a:path w="30422" h="30385" extrusionOk="0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6206425" y="2686475"/>
              <a:ext cx="663200" cy="611100"/>
            </a:xfrm>
            <a:custGeom>
              <a:avLst/>
              <a:gdLst/>
              <a:ahLst/>
              <a:cxnLst/>
              <a:rect l="l" t="t" r="r" b="b"/>
              <a:pathLst>
                <a:path w="26528" h="24444" extrusionOk="0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308800" y="2795125"/>
              <a:ext cx="560825" cy="502150"/>
            </a:xfrm>
            <a:custGeom>
              <a:avLst/>
              <a:gdLst/>
              <a:ahLst/>
              <a:cxnLst/>
              <a:rect l="l" t="t" r="r" b="b"/>
              <a:pathLst>
                <a:path w="22433" h="20086" extrusionOk="0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408225" y="2881425"/>
              <a:ext cx="461100" cy="415850"/>
            </a:xfrm>
            <a:custGeom>
              <a:avLst/>
              <a:gdLst/>
              <a:ahLst/>
              <a:cxnLst/>
              <a:rect l="l" t="t" r="r" b="b"/>
              <a:pathLst>
                <a:path w="18444" h="16634" extrusionOk="0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499600" y="2955850"/>
              <a:ext cx="370025" cy="341725"/>
            </a:xfrm>
            <a:custGeom>
              <a:avLst/>
              <a:gdLst/>
              <a:ahLst/>
              <a:cxnLst/>
              <a:rect l="l" t="t" r="r" b="b"/>
              <a:pathLst>
                <a:path w="14801" h="13669" extrusionOk="0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6581475" y="3021325"/>
              <a:ext cx="287850" cy="275950"/>
            </a:xfrm>
            <a:custGeom>
              <a:avLst/>
              <a:gdLst/>
              <a:ahLst/>
              <a:cxnLst/>
              <a:rect l="l" t="t" r="r" b="b"/>
              <a:pathLst>
                <a:path w="11514" h="11038" extrusionOk="0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652900" y="3082050"/>
              <a:ext cx="216125" cy="215525"/>
            </a:xfrm>
            <a:custGeom>
              <a:avLst/>
              <a:gdLst/>
              <a:ahLst/>
              <a:cxnLst/>
              <a:rect l="l" t="t" r="r" b="b"/>
              <a:pathLst>
                <a:path w="8645" h="8621" extrusionOk="0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716300" y="3138900"/>
              <a:ext cx="152725" cy="158375"/>
            </a:xfrm>
            <a:custGeom>
              <a:avLst/>
              <a:gdLst/>
              <a:ahLst/>
              <a:cxnLst/>
              <a:rect l="l" t="t" r="r" b="b"/>
              <a:pathLst>
                <a:path w="6109" h="6335" extrusionOk="0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772850" y="3193975"/>
              <a:ext cx="95875" cy="103600"/>
            </a:xfrm>
            <a:custGeom>
              <a:avLst/>
              <a:gdLst/>
              <a:ahLst/>
              <a:cxnLst/>
              <a:rect l="l" t="t" r="r" b="b"/>
              <a:pathLst>
                <a:path w="3835" h="4144" extrusionOk="0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6823750" y="3246650"/>
              <a:ext cx="45575" cy="50925"/>
            </a:xfrm>
            <a:custGeom>
              <a:avLst/>
              <a:gdLst/>
              <a:ahLst/>
              <a:cxnLst/>
              <a:rect l="l" t="t" r="r" b="b"/>
              <a:pathLst>
                <a:path w="1823" h="2037" extrusionOk="0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6868700" y="329732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6"/>
          <p:cNvGrpSpPr/>
          <p:nvPr/>
        </p:nvGrpSpPr>
        <p:grpSpPr>
          <a:xfrm rot="10800000" flipH="1">
            <a:off x="5876720" y="1662"/>
            <a:ext cx="3267048" cy="3886515"/>
            <a:chOff x="5588175" y="1772375"/>
            <a:chExt cx="1282050" cy="1525200"/>
          </a:xfrm>
        </p:grpSpPr>
        <p:sp>
          <p:nvSpPr>
            <p:cNvPr id="196" name="Google Shape;196;p6"/>
            <p:cNvSpPr/>
            <p:nvPr/>
          </p:nvSpPr>
          <p:spPr>
            <a:xfrm>
              <a:off x="5588175" y="1772375"/>
              <a:ext cx="1282050" cy="1525200"/>
            </a:xfrm>
            <a:custGeom>
              <a:avLst/>
              <a:gdLst/>
              <a:ahLst/>
              <a:cxnLst/>
              <a:rect l="l" t="t" r="r" b="b"/>
              <a:pathLst>
                <a:path w="51282" h="61008" extrusionOk="0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5623000" y="1831900"/>
              <a:ext cx="1246625" cy="1465675"/>
            </a:xfrm>
            <a:custGeom>
              <a:avLst/>
              <a:gdLst/>
              <a:ahLst/>
              <a:cxnLst/>
              <a:rect l="l" t="t" r="r" b="b"/>
              <a:pathLst>
                <a:path w="49865" h="58627" extrusionOk="0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5662600" y="1892925"/>
              <a:ext cx="1207025" cy="1404350"/>
            </a:xfrm>
            <a:custGeom>
              <a:avLst/>
              <a:gdLst/>
              <a:ahLst/>
              <a:cxnLst/>
              <a:rect l="l" t="t" r="r" b="b"/>
              <a:pathLst>
                <a:path w="48281" h="56174" extrusionOk="0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5706350" y="1957800"/>
              <a:ext cx="1163275" cy="1339775"/>
            </a:xfrm>
            <a:custGeom>
              <a:avLst/>
              <a:gdLst/>
              <a:ahLst/>
              <a:cxnLst/>
              <a:rect l="l" t="t" r="r" b="b"/>
              <a:pathLst>
                <a:path w="46531" h="53591" extrusionOk="0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5756350" y="2024775"/>
              <a:ext cx="1113275" cy="1272500"/>
            </a:xfrm>
            <a:custGeom>
              <a:avLst/>
              <a:gdLst/>
              <a:ahLst/>
              <a:cxnLst/>
              <a:rect l="l" t="t" r="r" b="b"/>
              <a:pathLst>
                <a:path w="44531" h="50900" extrusionOk="0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5811125" y="2096825"/>
              <a:ext cx="1058500" cy="1200750"/>
            </a:xfrm>
            <a:custGeom>
              <a:avLst/>
              <a:gdLst/>
              <a:ahLst/>
              <a:cxnLst/>
              <a:rect l="l" t="t" r="r" b="b"/>
              <a:pathLst>
                <a:path w="42340" h="48030" extrusionOk="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5872450" y="2175100"/>
              <a:ext cx="997475" cy="1121600"/>
            </a:xfrm>
            <a:custGeom>
              <a:avLst/>
              <a:gdLst/>
              <a:ahLst/>
              <a:cxnLst/>
              <a:rect l="l" t="t" r="r" b="b"/>
              <a:pathLst>
                <a:path w="39899" h="44864" extrusionOk="0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5941800" y="2266175"/>
              <a:ext cx="927825" cy="1031100"/>
            </a:xfrm>
            <a:custGeom>
              <a:avLst/>
              <a:gdLst/>
              <a:ahLst/>
              <a:cxnLst/>
              <a:rect l="l" t="t" r="r" b="b"/>
              <a:pathLst>
                <a:path w="37113" h="41244" extrusionOk="0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6020075" y="2380775"/>
              <a:ext cx="849550" cy="916500"/>
            </a:xfrm>
            <a:custGeom>
              <a:avLst/>
              <a:gdLst/>
              <a:ahLst/>
              <a:cxnLst/>
              <a:rect l="l" t="t" r="r" b="b"/>
              <a:pathLst>
                <a:path w="33982" h="36660" extrusionOk="0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6109075" y="2537650"/>
              <a:ext cx="760550" cy="759625"/>
            </a:xfrm>
            <a:custGeom>
              <a:avLst/>
              <a:gdLst/>
              <a:ahLst/>
              <a:cxnLst/>
              <a:rect l="l" t="t" r="r" b="b"/>
              <a:pathLst>
                <a:path w="30422" h="30385" extrusionOk="0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6206425" y="2686475"/>
              <a:ext cx="663200" cy="611100"/>
            </a:xfrm>
            <a:custGeom>
              <a:avLst/>
              <a:gdLst/>
              <a:ahLst/>
              <a:cxnLst/>
              <a:rect l="l" t="t" r="r" b="b"/>
              <a:pathLst>
                <a:path w="26528" h="24444" extrusionOk="0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6308800" y="2795125"/>
              <a:ext cx="560825" cy="502150"/>
            </a:xfrm>
            <a:custGeom>
              <a:avLst/>
              <a:gdLst/>
              <a:ahLst/>
              <a:cxnLst/>
              <a:rect l="l" t="t" r="r" b="b"/>
              <a:pathLst>
                <a:path w="22433" h="20086" extrusionOk="0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6408225" y="2881425"/>
              <a:ext cx="461100" cy="415850"/>
            </a:xfrm>
            <a:custGeom>
              <a:avLst/>
              <a:gdLst/>
              <a:ahLst/>
              <a:cxnLst/>
              <a:rect l="l" t="t" r="r" b="b"/>
              <a:pathLst>
                <a:path w="18444" h="16634" extrusionOk="0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6499600" y="2955850"/>
              <a:ext cx="370025" cy="341725"/>
            </a:xfrm>
            <a:custGeom>
              <a:avLst/>
              <a:gdLst/>
              <a:ahLst/>
              <a:cxnLst/>
              <a:rect l="l" t="t" r="r" b="b"/>
              <a:pathLst>
                <a:path w="14801" h="13669" extrusionOk="0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6581475" y="3021325"/>
              <a:ext cx="287850" cy="275950"/>
            </a:xfrm>
            <a:custGeom>
              <a:avLst/>
              <a:gdLst/>
              <a:ahLst/>
              <a:cxnLst/>
              <a:rect l="l" t="t" r="r" b="b"/>
              <a:pathLst>
                <a:path w="11514" h="11038" extrusionOk="0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6652900" y="3082050"/>
              <a:ext cx="216125" cy="215525"/>
            </a:xfrm>
            <a:custGeom>
              <a:avLst/>
              <a:gdLst/>
              <a:ahLst/>
              <a:cxnLst/>
              <a:rect l="l" t="t" r="r" b="b"/>
              <a:pathLst>
                <a:path w="8645" h="8621" extrusionOk="0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6716300" y="3138900"/>
              <a:ext cx="152725" cy="158375"/>
            </a:xfrm>
            <a:custGeom>
              <a:avLst/>
              <a:gdLst/>
              <a:ahLst/>
              <a:cxnLst/>
              <a:rect l="l" t="t" r="r" b="b"/>
              <a:pathLst>
                <a:path w="6109" h="6335" extrusionOk="0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6772850" y="3193975"/>
              <a:ext cx="95875" cy="103600"/>
            </a:xfrm>
            <a:custGeom>
              <a:avLst/>
              <a:gdLst/>
              <a:ahLst/>
              <a:cxnLst/>
              <a:rect l="l" t="t" r="r" b="b"/>
              <a:pathLst>
                <a:path w="3835" h="4144" extrusionOk="0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6823750" y="3246650"/>
              <a:ext cx="45575" cy="50925"/>
            </a:xfrm>
            <a:custGeom>
              <a:avLst/>
              <a:gdLst/>
              <a:ahLst/>
              <a:cxnLst/>
              <a:rect l="l" t="t" r="r" b="b"/>
              <a:pathLst>
                <a:path w="1823" h="2037" extrusionOk="0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6868700" y="329732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13"/>
          <p:cNvGrpSpPr/>
          <p:nvPr/>
        </p:nvGrpSpPr>
        <p:grpSpPr>
          <a:xfrm rot="5400000">
            <a:off x="6530980" y="2530471"/>
            <a:ext cx="1431912" cy="3794138"/>
            <a:chOff x="2771175" y="2473050"/>
            <a:chExt cx="613475" cy="1625525"/>
          </a:xfrm>
        </p:grpSpPr>
        <p:sp>
          <p:nvSpPr>
            <p:cNvPr id="471" name="Google Shape;471;p13"/>
            <p:cNvSpPr/>
            <p:nvPr/>
          </p:nvSpPr>
          <p:spPr>
            <a:xfrm>
              <a:off x="2771175" y="24730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3"/>
            <p:cNvSpPr/>
            <p:nvPr/>
          </p:nvSpPr>
          <p:spPr>
            <a:xfrm>
              <a:off x="2811350" y="2473650"/>
              <a:ext cx="573025" cy="1468650"/>
            </a:xfrm>
            <a:custGeom>
              <a:avLst/>
              <a:gdLst/>
              <a:ahLst/>
              <a:cxnLst/>
              <a:rect l="l" t="t" r="r" b="b"/>
              <a:pathLst>
                <a:path w="22921" h="58746" extrusionOk="0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3"/>
            <p:cNvSpPr/>
            <p:nvPr/>
          </p:nvSpPr>
          <p:spPr>
            <a:xfrm>
              <a:off x="2851825" y="2473650"/>
              <a:ext cx="532550" cy="1401375"/>
            </a:xfrm>
            <a:custGeom>
              <a:avLst/>
              <a:gdLst/>
              <a:ahLst/>
              <a:cxnLst/>
              <a:rect l="l" t="t" r="r" b="b"/>
              <a:pathLst>
                <a:path w="21302" h="56055" extrusionOk="0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3"/>
            <p:cNvSpPr/>
            <p:nvPr/>
          </p:nvSpPr>
          <p:spPr>
            <a:xfrm>
              <a:off x="2892600" y="2473650"/>
              <a:ext cx="492050" cy="1352575"/>
            </a:xfrm>
            <a:custGeom>
              <a:avLst/>
              <a:gdLst/>
              <a:ahLst/>
              <a:cxnLst/>
              <a:rect l="l" t="t" r="r" b="b"/>
              <a:pathLst>
                <a:path w="19682" h="54103" extrusionOk="0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3"/>
            <p:cNvSpPr/>
            <p:nvPr/>
          </p:nvSpPr>
          <p:spPr>
            <a:xfrm>
              <a:off x="2932800" y="2473050"/>
              <a:ext cx="451575" cy="1312975"/>
            </a:xfrm>
            <a:custGeom>
              <a:avLst/>
              <a:gdLst/>
              <a:ahLst/>
              <a:cxnLst/>
              <a:rect l="l" t="t" r="r" b="b"/>
              <a:pathLst>
                <a:path w="18063" h="52519" extrusionOk="0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3"/>
            <p:cNvSpPr/>
            <p:nvPr/>
          </p:nvSpPr>
          <p:spPr>
            <a:xfrm>
              <a:off x="2973275" y="2473350"/>
              <a:ext cx="411100" cy="1277275"/>
            </a:xfrm>
            <a:custGeom>
              <a:avLst/>
              <a:gdLst/>
              <a:ahLst/>
              <a:cxnLst/>
              <a:rect l="l" t="t" r="r" b="b"/>
              <a:pathLst>
                <a:path w="16444" h="51091" extrusionOk="0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3013750" y="2473350"/>
              <a:ext cx="370900" cy="1244525"/>
            </a:xfrm>
            <a:custGeom>
              <a:avLst/>
              <a:gdLst/>
              <a:ahLst/>
              <a:cxnLst/>
              <a:rect l="l" t="t" r="r" b="b"/>
              <a:pathLst>
                <a:path w="14836" h="49781" extrusionOk="0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3053950" y="2473350"/>
              <a:ext cx="330700" cy="1212675"/>
            </a:xfrm>
            <a:custGeom>
              <a:avLst/>
              <a:gdLst/>
              <a:ahLst/>
              <a:cxnLst/>
              <a:rect l="l" t="t" r="r" b="b"/>
              <a:pathLst>
                <a:path w="13228" h="48507" extrusionOk="0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3094425" y="2473050"/>
              <a:ext cx="290225" cy="1179925"/>
            </a:xfrm>
            <a:custGeom>
              <a:avLst/>
              <a:gdLst/>
              <a:ahLst/>
              <a:cxnLst/>
              <a:rect l="l" t="t" r="r" b="b"/>
              <a:pathLst>
                <a:path w="11609" h="47197" extrusionOk="0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3135200" y="2473350"/>
              <a:ext cx="249450" cy="1144500"/>
            </a:xfrm>
            <a:custGeom>
              <a:avLst/>
              <a:gdLst/>
              <a:ahLst/>
              <a:cxnLst/>
              <a:rect l="l" t="t" r="r" b="b"/>
              <a:pathLst>
                <a:path w="9978" h="45780" extrusionOk="0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3175375" y="2473350"/>
              <a:ext cx="209275" cy="1104625"/>
            </a:xfrm>
            <a:custGeom>
              <a:avLst/>
              <a:gdLst/>
              <a:ahLst/>
              <a:cxnLst/>
              <a:rect l="l" t="t" r="r" b="b"/>
              <a:pathLst>
                <a:path w="8371" h="44185" extrusionOk="0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3215875" y="2473350"/>
              <a:ext cx="168775" cy="1056700"/>
            </a:xfrm>
            <a:custGeom>
              <a:avLst/>
              <a:gdLst/>
              <a:ahLst/>
              <a:cxnLst/>
              <a:rect l="l" t="t" r="r" b="b"/>
              <a:pathLst>
                <a:path w="6751" h="42268" extrusionOk="0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3256050" y="2498050"/>
              <a:ext cx="128325" cy="971875"/>
            </a:xfrm>
            <a:custGeom>
              <a:avLst/>
              <a:gdLst/>
              <a:ahLst/>
              <a:cxnLst/>
              <a:rect l="l" t="t" r="r" b="b"/>
              <a:pathLst>
                <a:path w="5133" h="38875" extrusionOk="0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3296525" y="2591225"/>
              <a:ext cx="88125" cy="800725"/>
            </a:xfrm>
            <a:custGeom>
              <a:avLst/>
              <a:gdLst/>
              <a:ahLst/>
              <a:cxnLst/>
              <a:rect l="l" t="t" r="r" b="b"/>
              <a:pathLst>
                <a:path w="3525" h="32029" extrusionOk="0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3339700" y="2726350"/>
              <a:ext cx="44675" cy="553075"/>
            </a:xfrm>
            <a:custGeom>
              <a:avLst/>
              <a:gdLst/>
              <a:ahLst/>
              <a:cxnLst/>
              <a:rect l="l" t="t" r="r" b="b"/>
              <a:pathLst>
                <a:path w="1787" h="22123" extrusionOk="0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13"/>
          <p:cNvGrpSpPr/>
          <p:nvPr/>
        </p:nvGrpSpPr>
        <p:grpSpPr>
          <a:xfrm rot="-5400000">
            <a:off x="1181105" y="-1166229"/>
            <a:ext cx="1431912" cy="3794138"/>
            <a:chOff x="2771175" y="2473050"/>
            <a:chExt cx="613475" cy="1625525"/>
          </a:xfrm>
        </p:grpSpPr>
        <p:sp>
          <p:nvSpPr>
            <p:cNvPr id="487" name="Google Shape;487;p13"/>
            <p:cNvSpPr/>
            <p:nvPr/>
          </p:nvSpPr>
          <p:spPr>
            <a:xfrm>
              <a:off x="2771175" y="24730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2811350" y="2473650"/>
              <a:ext cx="573025" cy="1468650"/>
            </a:xfrm>
            <a:custGeom>
              <a:avLst/>
              <a:gdLst/>
              <a:ahLst/>
              <a:cxnLst/>
              <a:rect l="l" t="t" r="r" b="b"/>
              <a:pathLst>
                <a:path w="22921" h="58746" extrusionOk="0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3"/>
            <p:cNvSpPr/>
            <p:nvPr/>
          </p:nvSpPr>
          <p:spPr>
            <a:xfrm>
              <a:off x="2851825" y="2473650"/>
              <a:ext cx="532550" cy="1401375"/>
            </a:xfrm>
            <a:custGeom>
              <a:avLst/>
              <a:gdLst/>
              <a:ahLst/>
              <a:cxnLst/>
              <a:rect l="l" t="t" r="r" b="b"/>
              <a:pathLst>
                <a:path w="21302" h="56055" extrusionOk="0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3"/>
            <p:cNvSpPr/>
            <p:nvPr/>
          </p:nvSpPr>
          <p:spPr>
            <a:xfrm>
              <a:off x="2892600" y="2473650"/>
              <a:ext cx="492050" cy="1352575"/>
            </a:xfrm>
            <a:custGeom>
              <a:avLst/>
              <a:gdLst/>
              <a:ahLst/>
              <a:cxnLst/>
              <a:rect l="l" t="t" r="r" b="b"/>
              <a:pathLst>
                <a:path w="19682" h="54103" extrusionOk="0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3"/>
            <p:cNvSpPr/>
            <p:nvPr/>
          </p:nvSpPr>
          <p:spPr>
            <a:xfrm>
              <a:off x="2932800" y="2473050"/>
              <a:ext cx="451575" cy="1312975"/>
            </a:xfrm>
            <a:custGeom>
              <a:avLst/>
              <a:gdLst/>
              <a:ahLst/>
              <a:cxnLst/>
              <a:rect l="l" t="t" r="r" b="b"/>
              <a:pathLst>
                <a:path w="18063" h="52519" extrusionOk="0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3"/>
            <p:cNvSpPr/>
            <p:nvPr/>
          </p:nvSpPr>
          <p:spPr>
            <a:xfrm>
              <a:off x="2973275" y="2473350"/>
              <a:ext cx="411100" cy="1277275"/>
            </a:xfrm>
            <a:custGeom>
              <a:avLst/>
              <a:gdLst/>
              <a:ahLst/>
              <a:cxnLst/>
              <a:rect l="l" t="t" r="r" b="b"/>
              <a:pathLst>
                <a:path w="16444" h="51091" extrusionOk="0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3"/>
            <p:cNvSpPr/>
            <p:nvPr/>
          </p:nvSpPr>
          <p:spPr>
            <a:xfrm>
              <a:off x="3013750" y="2473350"/>
              <a:ext cx="370900" cy="1244525"/>
            </a:xfrm>
            <a:custGeom>
              <a:avLst/>
              <a:gdLst/>
              <a:ahLst/>
              <a:cxnLst/>
              <a:rect l="l" t="t" r="r" b="b"/>
              <a:pathLst>
                <a:path w="14836" h="49781" extrusionOk="0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3"/>
            <p:cNvSpPr/>
            <p:nvPr/>
          </p:nvSpPr>
          <p:spPr>
            <a:xfrm>
              <a:off x="3053950" y="2473350"/>
              <a:ext cx="330700" cy="1212675"/>
            </a:xfrm>
            <a:custGeom>
              <a:avLst/>
              <a:gdLst/>
              <a:ahLst/>
              <a:cxnLst/>
              <a:rect l="l" t="t" r="r" b="b"/>
              <a:pathLst>
                <a:path w="13228" h="48507" extrusionOk="0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3"/>
            <p:cNvSpPr/>
            <p:nvPr/>
          </p:nvSpPr>
          <p:spPr>
            <a:xfrm>
              <a:off x="3094425" y="2473050"/>
              <a:ext cx="290225" cy="1179925"/>
            </a:xfrm>
            <a:custGeom>
              <a:avLst/>
              <a:gdLst/>
              <a:ahLst/>
              <a:cxnLst/>
              <a:rect l="l" t="t" r="r" b="b"/>
              <a:pathLst>
                <a:path w="11609" h="47197" extrusionOk="0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3"/>
            <p:cNvSpPr/>
            <p:nvPr/>
          </p:nvSpPr>
          <p:spPr>
            <a:xfrm>
              <a:off x="3135200" y="2473350"/>
              <a:ext cx="249450" cy="1144500"/>
            </a:xfrm>
            <a:custGeom>
              <a:avLst/>
              <a:gdLst/>
              <a:ahLst/>
              <a:cxnLst/>
              <a:rect l="l" t="t" r="r" b="b"/>
              <a:pathLst>
                <a:path w="9978" h="45780" extrusionOk="0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3"/>
            <p:cNvSpPr/>
            <p:nvPr/>
          </p:nvSpPr>
          <p:spPr>
            <a:xfrm>
              <a:off x="3175375" y="2473350"/>
              <a:ext cx="209275" cy="1104625"/>
            </a:xfrm>
            <a:custGeom>
              <a:avLst/>
              <a:gdLst/>
              <a:ahLst/>
              <a:cxnLst/>
              <a:rect l="l" t="t" r="r" b="b"/>
              <a:pathLst>
                <a:path w="8371" h="44185" extrusionOk="0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3"/>
            <p:cNvSpPr/>
            <p:nvPr/>
          </p:nvSpPr>
          <p:spPr>
            <a:xfrm>
              <a:off x="3215875" y="2473350"/>
              <a:ext cx="168775" cy="1056700"/>
            </a:xfrm>
            <a:custGeom>
              <a:avLst/>
              <a:gdLst/>
              <a:ahLst/>
              <a:cxnLst/>
              <a:rect l="l" t="t" r="r" b="b"/>
              <a:pathLst>
                <a:path w="6751" h="42268" extrusionOk="0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3"/>
            <p:cNvSpPr/>
            <p:nvPr/>
          </p:nvSpPr>
          <p:spPr>
            <a:xfrm>
              <a:off x="3256050" y="2498050"/>
              <a:ext cx="128325" cy="971875"/>
            </a:xfrm>
            <a:custGeom>
              <a:avLst/>
              <a:gdLst/>
              <a:ahLst/>
              <a:cxnLst/>
              <a:rect l="l" t="t" r="r" b="b"/>
              <a:pathLst>
                <a:path w="5133" h="38875" extrusionOk="0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3"/>
            <p:cNvSpPr/>
            <p:nvPr/>
          </p:nvSpPr>
          <p:spPr>
            <a:xfrm>
              <a:off x="3296525" y="2591225"/>
              <a:ext cx="88125" cy="800725"/>
            </a:xfrm>
            <a:custGeom>
              <a:avLst/>
              <a:gdLst/>
              <a:ahLst/>
              <a:cxnLst/>
              <a:rect l="l" t="t" r="r" b="b"/>
              <a:pathLst>
                <a:path w="3525" h="32029" extrusionOk="0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3"/>
            <p:cNvSpPr/>
            <p:nvPr/>
          </p:nvSpPr>
          <p:spPr>
            <a:xfrm>
              <a:off x="3339700" y="2726350"/>
              <a:ext cx="44675" cy="553075"/>
            </a:xfrm>
            <a:custGeom>
              <a:avLst/>
              <a:gdLst/>
              <a:ahLst/>
              <a:cxnLst/>
              <a:rect l="l" t="t" r="r" b="b"/>
              <a:pathLst>
                <a:path w="1787" h="22123" extrusionOk="0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2" name="Google Shape;502;p13"/>
          <p:cNvSpPr/>
          <p:nvPr/>
        </p:nvSpPr>
        <p:spPr>
          <a:xfrm>
            <a:off x="4748700" y="2919075"/>
            <a:ext cx="3675300" cy="104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3"/>
          <p:cNvSpPr/>
          <p:nvPr/>
        </p:nvSpPr>
        <p:spPr>
          <a:xfrm>
            <a:off x="720000" y="2919075"/>
            <a:ext cx="3675300" cy="104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3"/>
          <p:cNvSpPr/>
          <p:nvPr/>
        </p:nvSpPr>
        <p:spPr>
          <a:xfrm>
            <a:off x="4748700" y="1600525"/>
            <a:ext cx="3675300" cy="104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3"/>
          <p:cNvSpPr/>
          <p:nvPr/>
        </p:nvSpPr>
        <p:spPr>
          <a:xfrm>
            <a:off x="720034" y="1600525"/>
            <a:ext cx="3675300" cy="104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07" name="Google Shape;507;p13"/>
          <p:cNvSpPr txBox="1">
            <a:spLocks noGrp="1"/>
          </p:cNvSpPr>
          <p:nvPr>
            <p:ph type="title" idx="2"/>
          </p:nvPr>
        </p:nvSpPr>
        <p:spPr>
          <a:xfrm>
            <a:off x="1662252" y="1600525"/>
            <a:ext cx="2733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508" name="Google Shape;508;p13"/>
          <p:cNvSpPr txBox="1">
            <a:spLocks noGrp="1"/>
          </p:cNvSpPr>
          <p:nvPr>
            <p:ph type="subTitle" idx="1"/>
          </p:nvPr>
        </p:nvSpPr>
        <p:spPr>
          <a:xfrm>
            <a:off x="1662252" y="2002100"/>
            <a:ext cx="2733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09" name="Google Shape;509;p13"/>
          <p:cNvSpPr txBox="1">
            <a:spLocks noGrp="1"/>
          </p:cNvSpPr>
          <p:nvPr>
            <p:ph type="title" idx="3"/>
          </p:nvPr>
        </p:nvSpPr>
        <p:spPr>
          <a:xfrm>
            <a:off x="5816352" y="1600525"/>
            <a:ext cx="2614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510" name="Google Shape;510;p13"/>
          <p:cNvSpPr txBox="1">
            <a:spLocks noGrp="1"/>
          </p:cNvSpPr>
          <p:nvPr>
            <p:ph type="subTitle" idx="4"/>
          </p:nvPr>
        </p:nvSpPr>
        <p:spPr>
          <a:xfrm>
            <a:off x="5816352" y="2002094"/>
            <a:ext cx="261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1" name="Google Shape;511;p13"/>
          <p:cNvSpPr txBox="1">
            <a:spLocks noGrp="1"/>
          </p:cNvSpPr>
          <p:nvPr>
            <p:ph type="title" idx="5"/>
          </p:nvPr>
        </p:nvSpPr>
        <p:spPr>
          <a:xfrm>
            <a:off x="1662252" y="2919075"/>
            <a:ext cx="2733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512" name="Google Shape;512;p13"/>
          <p:cNvSpPr txBox="1">
            <a:spLocks noGrp="1"/>
          </p:cNvSpPr>
          <p:nvPr>
            <p:ph type="subTitle" idx="6"/>
          </p:nvPr>
        </p:nvSpPr>
        <p:spPr>
          <a:xfrm>
            <a:off x="1662252" y="3320650"/>
            <a:ext cx="2733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3" name="Google Shape;513;p13"/>
          <p:cNvSpPr txBox="1">
            <a:spLocks noGrp="1"/>
          </p:cNvSpPr>
          <p:nvPr>
            <p:ph type="title" idx="7"/>
          </p:nvPr>
        </p:nvSpPr>
        <p:spPr>
          <a:xfrm>
            <a:off x="5690951" y="2919075"/>
            <a:ext cx="2733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514" name="Google Shape;514;p13"/>
          <p:cNvSpPr txBox="1">
            <a:spLocks noGrp="1"/>
          </p:cNvSpPr>
          <p:nvPr>
            <p:ph type="subTitle" idx="8"/>
          </p:nvPr>
        </p:nvSpPr>
        <p:spPr>
          <a:xfrm>
            <a:off x="5690951" y="3320650"/>
            <a:ext cx="2733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5" name="Google Shape;515;p13"/>
          <p:cNvSpPr txBox="1">
            <a:spLocks noGrp="1"/>
          </p:cNvSpPr>
          <p:nvPr>
            <p:ph type="title" idx="9" hasCustomPrompt="1"/>
          </p:nvPr>
        </p:nvSpPr>
        <p:spPr>
          <a:xfrm>
            <a:off x="727000" y="1718000"/>
            <a:ext cx="9501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516" name="Google Shape;516;p13"/>
          <p:cNvSpPr txBox="1">
            <a:spLocks noGrp="1"/>
          </p:cNvSpPr>
          <p:nvPr>
            <p:ph type="title" idx="13" hasCustomPrompt="1"/>
          </p:nvPr>
        </p:nvSpPr>
        <p:spPr>
          <a:xfrm>
            <a:off x="4755700" y="1718011"/>
            <a:ext cx="10776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517" name="Google Shape;517;p13"/>
          <p:cNvSpPr txBox="1">
            <a:spLocks noGrp="1"/>
          </p:cNvSpPr>
          <p:nvPr>
            <p:ph type="title" idx="14" hasCustomPrompt="1"/>
          </p:nvPr>
        </p:nvSpPr>
        <p:spPr>
          <a:xfrm>
            <a:off x="719988" y="3036538"/>
            <a:ext cx="9501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518" name="Google Shape;518;p13"/>
          <p:cNvSpPr txBox="1">
            <a:spLocks noGrp="1"/>
          </p:cNvSpPr>
          <p:nvPr>
            <p:ph type="title" idx="15" hasCustomPrompt="1"/>
          </p:nvPr>
        </p:nvSpPr>
        <p:spPr>
          <a:xfrm>
            <a:off x="4748688" y="3036538"/>
            <a:ext cx="9501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19"/>
          <p:cNvGrpSpPr/>
          <p:nvPr/>
        </p:nvGrpSpPr>
        <p:grpSpPr>
          <a:xfrm flipH="1">
            <a:off x="-13" y="3455220"/>
            <a:ext cx="9142584" cy="1688125"/>
            <a:chOff x="410450" y="2958175"/>
            <a:chExt cx="1976775" cy="365000"/>
          </a:xfrm>
        </p:grpSpPr>
        <p:sp>
          <p:nvSpPr>
            <p:cNvPr id="781" name="Google Shape;781;p19"/>
            <p:cNvSpPr/>
            <p:nvPr/>
          </p:nvSpPr>
          <p:spPr>
            <a:xfrm>
              <a:off x="410750" y="3128425"/>
              <a:ext cx="850125" cy="190000"/>
            </a:xfrm>
            <a:custGeom>
              <a:avLst/>
              <a:gdLst/>
              <a:ahLst/>
              <a:cxnLst/>
              <a:rect l="l" t="t" r="r" b="b"/>
              <a:pathLst>
                <a:path w="34005" h="7600" extrusionOk="0">
                  <a:moveTo>
                    <a:pt x="6664" y="1"/>
                  </a:moveTo>
                  <a:cubicBezTo>
                    <a:pt x="4749" y="1"/>
                    <a:pt x="2976" y="280"/>
                    <a:pt x="1358" y="837"/>
                  </a:cubicBezTo>
                  <a:cubicBezTo>
                    <a:pt x="894" y="1003"/>
                    <a:pt x="429" y="1194"/>
                    <a:pt x="1" y="1420"/>
                  </a:cubicBezTo>
                  <a:lnTo>
                    <a:pt x="1" y="1479"/>
                  </a:lnTo>
                  <a:cubicBezTo>
                    <a:pt x="453" y="1253"/>
                    <a:pt x="906" y="1063"/>
                    <a:pt x="1382" y="896"/>
                  </a:cubicBezTo>
                  <a:cubicBezTo>
                    <a:pt x="2989" y="331"/>
                    <a:pt x="4751" y="50"/>
                    <a:pt x="6653" y="50"/>
                  </a:cubicBezTo>
                  <a:cubicBezTo>
                    <a:pt x="9120" y="50"/>
                    <a:pt x="11824" y="522"/>
                    <a:pt x="14741" y="1456"/>
                  </a:cubicBezTo>
                  <a:cubicBezTo>
                    <a:pt x="16919" y="2146"/>
                    <a:pt x="19063" y="3039"/>
                    <a:pt x="21146" y="3896"/>
                  </a:cubicBezTo>
                  <a:cubicBezTo>
                    <a:pt x="23206" y="4742"/>
                    <a:pt x="25313" y="5599"/>
                    <a:pt x="27456" y="6302"/>
                  </a:cubicBezTo>
                  <a:cubicBezTo>
                    <a:pt x="29528" y="6968"/>
                    <a:pt x="31493" y="7409"/>
                    <a:pt x="33338" y="7599"/>
                  </a:cubicBezTo>
                  <a:lnTo>
                    <a:pt x="34005" y="7599"/>
                  </a:lnTo>
                  <a:cubicBezTo>
                    <a:pt x="31981" y="7433"/>
                    <a:pt x="29814" y="6992"/>
                    <a:pt x="27492" y="6230"/>
                  </a:cubicBezTo>
                  <a:cubicBezTo>
                    <a:pt x="25349" y="5540"/>
                    <a:pt x="23230" y="4670"/>
                    <a:pt x="21182" y="3837"/>
                  </a:cubicBezTo>
                  <a:cubicBezTo>
                    <a:pt x="19098" y="2968"/>
                    <a:pt x="16931" y="2075"/>
                    <a:pt x="14752" y="1396"/>
                  </a:cubicBezTo>
                  <a:cubicBezTo>
                    <a:pt x="11836" y="464"/>
                    <a:pt x="9132" y="1"/>
                    <a:pt x="6664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9"/>
            <p:cNvSpPr/>
            <p:nvPr/>
          </p:nvSpPr>
          <p:spPr>
            <a:xfrm>
              <a:off x="410450" y="3154025"/>
              <a:ext cx="704275" cy="164100"/>
            </a:xfrm>
            <a:custGeom>
              <a:avLst/>
              <a:gdLst/>
              <a:ahLst/>
              <a:cxnLst/>
              <a:rect l="l" t="t" r="r" b="b"/>
              <a:pathLst>
                <a:path w="28171" h="6564" extrusionOk="0">
                  <a:moveTo>
                    <a:pt x="6283" y="0"/>
                  </a:moveTo>
                  <a:cubicBezTo>
                    <a:pt x="4368" y="0"/>
                    <a:pt x="2595" y="280"/>
                    <a:pt x="977" y="836"/>
                  </a:cubicBezTo>
                  <a:cubicBezTo>
                    <a:pt x="656" y="956"/>
                    <a:pt x="322" y="1098"/>
                    <a:pt x="1" y="1229"/>
                  </a:cubicBezTo>
                  <a:lnTo>
                    <a:pt x="1" y="1289"/>
                  </a:lnTo>
                  <a:cubicBezTo>
                    <a:pt x="322" y="1134"/>
                    <a:pt x="656" y="1003"/>
                    <a:pt x="989" y="884"/>
                  </a:cubicBezTo>
                  <a:cubicBezTo>
                    <a:pt x="2607" y="334"/>
                    <a:pt x="4377" y="58"/>
                    <a:pt x="6286" y="58"/>
                  </a:cubicBezTo>
                  <a:cubicBezTo>
                    <a:pt x="8758" y="58"/>
                    <a:pt x="11462" y="522"/>
                    <a:pt x="14372" y="1456"/>
                  </a:cubicBezTo>
                  <a:cubicBezTo>
                    <a:pt x="16562" y="2158"/>
                    <a:pt x="18705" y="3051"/>
                    <a:pt x="20789" y="3896"/>
                  </a:cubicBezTo>
                  <a:cubicBezTo>
                    <a:pt x="22849" y="4742"/>
                    <a:pt x="24956" y="5611"/>
                    <a:pt x="27099" y="6301"/>
                  </a:cubicBezTo>
                  <a:cubicBezTo>
                    <a:pt x="27385" y="6397"/>
                    <a:pt x="27671" y="6480"/>
                    <a:pt x="27945" y="6563"/>
                  </a:cubicBezTo>
                  <a:lnTo>
                    <a:pt x="28171" y="6563"/>
                  </a:lnTo>
                  <a:cubicBezTo>
                    <a:pt x="27826" y="6468"/>
                    <a:pt x="27468" y="6349"/>
                    <a:pt x="27111" y="6230"/>
                  </a:cubicBezTo>
                  <a:cubicBezTo>
                    <a:pt x="24968" y="5551"/>
                    <a:pt x="22861" y="4670"/>
                    <a:pt x="20801" y="3837"/>
                  </a:cubicBezTo>
                  <a:cubicBezTo>
                    <a:pt x="18717" y="2968"/>
                    <a:pt x="16562" y="2075"/>
                    <a:pt x="14372" y="1396"/>
                  </a:cubicBezTo>
                  <a:cubicBezTo>
                    <a:pt x="11455" y="464"/>
                    <a:pt x="8751" y="0"/>
                    <a:pt x="6283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9"/>
            <p:cNvSpPr/>
            <p:nvPr/>
          </p:nvSpPr>
          <p:spPr>
            <a:xfrm>
              <a:off x="1442425" y="2958175"/>
              <a:ext cx="944200" cy="360250"/>
            </a:xfrm>
            <a:custGeom>
              <a:avLst/>
              <a:gdLst/>
              <a:ahLst/>
              <a:cxnLst/>
              <a:rect l="l" t="t" r="r" b="b"/>
              <a:pathLst>
                <a:path w="37768" h="14410" extrusionOk="0">
                  <a:moveTo>
                    <a:pt x="29211" y="0"/>
                  </a:moveTo>
                  <a:cubicBezTo>
                    <a:pt x="27667" y="0"/>
                    <a:pt x="26115" y="124"/>
                    <a:pt x="24575" y="372"/>
                  </a:cubicBezTo>
                  <a:cubicBezTo>
                    <a:pt x="20229" y="1062"/>
                    <a:pt x="16074" y="2741"/>
                    <a:pt x="12598" y="5206"/>
                  </a:cubicBezTo>
                  <a:cubicBezTo>
                    <a:pt x="11085" y="6277"/>
                    <a:pt x="9669" y="7516"/>
                    <a:pt x="8264" y="8706"/>
                  </a:cubicBezTo>
                  <a:cubicBezTo>
                    <a:pt x="5728" y="10897"/>
                    <a:pt x="3108" y="13147"/>
                    <a:pt x="1" y="14409"/>
                  </a:cubicBezTo>
                  <a:lnTo>
                    <a:pt x="167" y="14409"/>
                  </a:lnTo>
                  <a:cubicBezTo>
                    <a:pt x="3215" y="13147"/>
                    <a:pt x="5799" y="10909"/>
                    <a:pt x="8299" y="8754"/>
                  </a:cubicBezTo>
                  <a:cubicBezTo>
                    <a:pt x="9680" y="7563"/>
                    <a:pt x="11121" y="6313"/>
                    <a:pt x="12621" y="5253"/>
                  </a:cubicBezTo>
                  <a:cubicBezTo>
                    <a:pt x="16098" y="2801"/>
                    <a:pt x="20229" y="1122"/>
                    <a:pt x="24575" y="431"/>
                  </a:cubicBezTo>
                  <a:cubicBezTo>
                    <a:pt x="26103" y="189"/>
                    <a:pt x="27645" y="68"/>
                    <a:pt x="29178" y="68"/>
                  </a:cubicBezTo>
                  <a:cubicBezTo>
                    <a:pt x="32004" y="68"/>
                    <a:pt x="34802" y="478"/>
                    <a:pt x="37434" y="1289"/>
                  </a:cubicBezTo>
                  <a:cubicBezTo>
                    <a:pt x="37553" y="1336"/>
                    <a:pt x="37660" y="1372"/>
                    <a:pt x="37767" y="1396"/>
                  </a:cubicBezTo>
                  <a:lnTo>
                    <a:pt x="37767" y="1336"/>
                  </a:lnTo>
                  <a:cubicBezTo>
                    <a:pt x="37672" y="1312"/>
                    <a:pt x="37565" y="1265"/>
                    <a:pt x="37470" y="1229"/>
                  </a:cubicBezTo>
                  <a:cubicBezTo>
                    <a:pt x="34829" y="413"/>
                    <a:pt x="32034" y="0"/>
                    <a:pt x="2921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9"/>
            <p:cNvSpPr/>
            <p:nvPr/>
          </p:nvSpPr>
          <p:spPr>
            <a:xfrm>
              <a:off x="1485600" y="2984350"/>
              <a:ext cx="900725" cy="334075"/>
            </a:xfrm>
            <a:custGeom>
              <a:avLst/>
              <a:gdLst/>
              <a:ahLst/>
              <a:cxnLst/>
              <a:rect l="l" t="t" r="r" b="b"/>
              <a:pathLst>
                <a:path w="36029" h="13363" extrusionOk="0">
                  <a:moveTo>
                    <a:pt x="27099" y="1"/>
                  </a:moveTo>
                  <a:cubicBezTo>
                    <a:pt x="25554" y="1"/>
                    <a:pt x="24000" y="124"/>
                    <a:pt x="22455" y="373"/>
                  </a:cubicBezTo>
                  <a:cubicBezTo>
                    <a:pt x="18110" y="1051"/>
                    <a:pt x="13966" y="2730"/>
                    <a:pt x="10478" y="5207"/>
                  </a:cubicBezTo>
                  <a:cubicBezTo>
                    <a:pt x="8977" y="6278"/>
                    <a:pt x="7549" y="7516"/>
                    <a:pt x="6144" y="8707"/>
                  </a:cubicBezTo>
                  <a:cubicBezTo>
                    <a:pt x="4215" y="10374"/>
                    <a:pt x="2215" y="12100"/>
                    <a:pt x="0" y="13362"/>
                  </a:cubicBezTo>
                  <a:lnTo>
                    <a:pt x="119" y="13362"/>
                  </a:lnTo>
                  <a:cubicBezTo>
                    <a:pt x="2310" y="12100"/>
                    <a:pt x="4263" y="10398"/>
                    <a:pt x="6179" y="8743"/>
                  </a:cubicBezTo>
                  <a:cubicBezTo>
                    <a:pt x="7561" y="7552"/>
                    <a:pt x="9001" y="6302"/>
                    <a:pt x="10513" y="5242"/>
                  </a:cubicBezTo>
                  <a:cubicBezTo>
                    <a:pt x="13978" y="2790"/>
                    <a:pt x="18110" y="1111"/>
                    <a:pt x="22455" y="432"/>
                  </a:cubicBezTo>
                  <a:cubicBezTo>
                    <a:pt x="23988" y="189"/>
                    <a:pt x="25530" y="69"/>
                    <a:pt x="27063" y="69"/>
                  </a:cubicBezTo>
                  <a:cubicBezTo>
                    <a:pt x="29889" y="69"/>
                    <a:pt x="32682" y="479"/>
                    <a:pt x="35314" y="1289"/>
                  </a:cubicBezTo>
                  <a:cubicBezTo>
                    <a:pt x="35552" y="1361"/>
                    <a:pt x="35790" y="1432"/>
                    <a:pt x="36028" y="1528"/>
                  </a:cubicBezTo>
                  <a:lnTo>
                    <a:pt x="36028" y="1468"/>
                  </a:lnTo>
                  <a:cubicBezTo>
                    <a:pt x="35826" y="1397"/>
                    <a:pt x="35588" y="1301"/>
                    <a:pt x="35350" y="1230"/>
                  </a:cubicBezTo>
                  <a:cubicBezTo>
                    <a:pt x="32717" y="414"/>
                    <a:pt x="29925" y="1"/>
                    <a:pt x="2709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9"/>
            <p:cNvSpPr/>
            <p:nvPr/>
          </p:nvSpPr>
          <p:spPr>
            <a:xfrm>
              <a:off x="410450" y="3180200"/>
              <a:ext cx="616475" cy="137925"/>
            </a:xfrm>
            <a:custGeom>
              <a:avLst/>
              <a:gdLst/>
              <a:ahLst/>
              <a:cxnLst/>
              <a:rect l="l" t="t" r="r" b="b"/>
              <a:pathLst>
                <a:path w="24659" h="5517" extrusionOk="0">
                  <a:moveTo>
                    <a:pt x="5912" y="0"/>
                  </a:moveTo>
                  <a:cubicBezTo>
                    <a:pt x="3993" y="0"/>
                    <a:pt x="2217" y="280"/>
                    <a:pt x="596" y="837"/>
                  </a:cubicBezTo>
                  <a:cubicBezTo>
                    <a:pt x="406" y="897"/>
                    <a:pt x="203" y="980"/>
                    <a:pt x="1" y="1063"/>
                  </a:cubicBezTo>
                  <a:lnTo>
                    <a:pt x="1" y="1123"/>
                  </a:lnTo>
                  <a:cubicBezTo>
                    <a:pt x="191" y="1028"/>
                    <a:pt x="406" y="956"/>
                    <a:pt x="608" y="885"/>
                  </a:cubicBezTo>
                  <a:cubicBezTo>
                    <a:pt x="2239" y="332"/>
                    <a:pt x="4016" y="54"/>
                    <a:pt x="5932" y="54"/>
                  </a:cubicBezTo>
                  <a:cubicBezTo>
                    <a:pt x="8394" y="54"/>
                    <a:pt x="11085" y="514"/>
                    <a:pt x="13991" y="1444"/>
                  </a:cubicBezTo>
                  <a:cubicBezTo>
                    <a:pt x="16181" y="2147"/>
                    <a:pt x="18324" y="3040"/>
                    <a:pt x="20408" y="3885"/>
                  </a:cubicBezTo>
                  <a:cubicBezTo>
                    <a:pt x="21742" y="4445"/>
                    <a:pt x="23099" y="5004"/>
                    <a:pt x="24480" y="5516"/>
                  </a:cubicBezTo>
                  <a:lnTo>
                    <a:pt x="24659" y="5516"/>
                  </a:lnTo>
                  <a:cubicBezTo>
                    <a:pt x="23230" y="4969"/>
                    <a:pt x="21801" y="4397"/>
                    <a:pt x="20420" y="3826"/>
                  </a:cubicBezTo>
                  <a:cubicBezTo>
                    <a:pt x="18336" y="2968"/>
                    <a:pt x="16181" y="2075"/>
                    <a:pt x="13991" y="1385"/>
                  </a:cubicBezTo>
                  <a:cubicBezTo>
                    <a:pt x="11078" y="461"/>
                    <a:pt x="8377" y="0"/>
                    <a:pt x="5912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9"/>
            <p:cNvSpPr/>
            <p:nvPr/>
          </p:nvSpPr>
          <p:spPr>
            <a:xfrm>
              <a:off x="1517150" y="3010250"/>
              <a:ext cx="869775" cy="308475"/>
            </a:xfrm>
            <a:custGeom>
              <a:avLst/>
              <a:gdLst/>
              <a:ahLst/>
              <a:cxnLst/>
              <a:rect l="l" t="t" r="r" b="b"/>
              <a:pathLst>
                <a:path w="34791" h="12339" extrusionOk="0">
                  <a:moveTo>
                    <a:pt x="25465" y="1"/>
                  </a:moveTo>
                  <a:cubicBezTo>
                    <a:pt x="23922" y="1"/>
                    <a:pt x="22368" y="124"/>
                    <a:pt x="20824" y="372"/>
                  </a:cubicBezTo>
                  <a:cubicBezTo>
                    <a:pt x="16478" y="1063"/>
                    <a:pt x="12323" y="2742"/>
                    <a:pt x="8847" y="5206"/>
                  </a:cubicBezTo>
                  <a:cubicBezTo>
                    <a:pt x="7346" y="6278"/>
                    <a:pt x="5918" y="7516"/>
                    <a:pt x="4513" y="8707"/>
                  </a:cubicBezTo>
                  <a:cubicBezTo>
                    <a:pt x="3060" y="9957"/>
                    <a:pt x="1584" y="11243"/>
                    <a:pt x="0" y="12338"/>
                  </a:cubicBezTo>
                  <a:lnTo>
                    <a:pt x="107" y="12338"/>
                  </a:lnTo>
                  <a:cubicBezTo>
                    <a:pt x="1655" y="11255"/>
                    <a:pt x="3120" y="10005"/>
                    <a:pt x="4548" y="8766"/>
                  </a:cubicBezTo>
                  <a:cubicBezTo>
                    <a:pt x="5929" y="7576"/>
                    <a:pt x="7370" y="6326"/>
                    <a:pt x="8870" y="5266"/>
                  </a:cubicBezTo>
                  <a:cubicBezTo>
                    <a:pt x="12347" y="2813"/>
                    <a:pt x="16478" y="1134"/>
                    <a:pt x="20824" y="444"/>
                  </a:cubicBezTo>
                  <a:cubicBezTo>
                    <a:pt x="22341" y="207"/>
                    <a:pt x="23871" y="89"/>
                    <a:pt x="25393" y="89"/>
                  </a:cubicBezTo>
                  <a:cubicBezTo>
                    <a:pt x="28231" y="89"/>
                    <a:pt x="31040" y="499"/>
                    <a:pt x="33683" y="1313"/>
                  </a:cubicBezTo>
                  <a:cubicBezTo>
                    <a:pt x="34052" y="1432"/>
                    <a:pt x="34409" y="1563"/>
                    <a:pt x="34790" y="1694"/>
                  </a:cubicBezTo>
                  <a:lnTo>
                    <a:pt x="34790" y="1635"/>
                  </a:lnTo>
                  <a:cubicBezTo>
                    <a:pt x="34433" y="1480"/>
                    <a:pt x="34076" y="1337"/>
                    <a:pt x="33719" y="1230"/>
                  </a:cubicBezTo>
                  <a:cubicBezTo>
                    <a:pt x="31078" y="414"/>
                    <a:pt x="28288" y="1"/>
                    <a:pt x="25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9"/>
            <p:cNvSpPr/>
            <p:nvPr/>
          </p:nvSpPr>
          <p:spPr>
            <a:xfrm>
              <a:off x="410450" y="3206125"/>
              <a:ext cx="540275" cy="112300"/>
            </a:xfrm>
            <a:custGeom>
              <a:avLst/>
              <a:gdLst/>
              <a:ahLst/>
              <a:cxnLst/>
              <a:rect l="l" t="t" r="r" b="b"/>
              <a:pathLst>
                <a:path w="21611" h="4492" extrusionOk="0">
                  <a:moveTo>
                    <a:pt x="5509" y="0"/>
                  </a:moveTo>
                  <a:cubicBezTo>
                    <a:pt x="3594" y="0"/>
                    <a:pt x="1821" y="279"/>
                    <a:pt x="203" y="836"/>
                  </a:cubicBezTo>
                  <a:cubicBezTo>
                    <a:pt x="144" y="872"/>
                    <a:pt x="60" y="884"/>
                    <a:pt x="1" y="919"/>
                  </a:cubicBezTo>
                  <a:lnTo>
                    <a:pt x="1" y="979"/>
                  </a:lnTo>
                  <a:lnTo>
                    <a:pt x="215" y="884"/>
                  </a:lnTo>
                  <a:cubicBezTo>
                    <a:pt x="1844" y="334"/>
                    <a:pt x="3615" y="57"/>
                    <a:pt x="5522" y="57"/>
                  </a:cubicBezTo>
                  <a:cubicBezTo>
                    <a:pt x="7991" y="57"/>
                    <a:pt x="10688" y="521"/>
                    <a:pt x="13598" y="1455"/>
                  </a:cubicBezTo>
                  <a:cubicBezTo>
                    <a:pt x="15788" y="2158"/>
                    <a:pt x="17932" y="3051"/>
                    <a:pt x="20015" y="3896"/>
                  </a:cubicBezTo>
                  <a:cubicBezTo>
                    <a:pt x="20491" y="4086"/>
                    <a:pt x="20968" y="4277"/>
                    <a:pt x="21444" y="4491"/>
                  </a:cubicBezTo>
                  <a:lnTo>
                    <a:pt x="21611" y="4491"/>
                  </a:lnTo>
                  <a:cubicBezTo>
                    <a:pt x="21087" y="4277"/>
                    <a:pt x="20551" y="4063"/>
                    <a:pt x="20027" y="3836"/>
                  </a:cubicBezTo>
                  <a:cubicBezTo>
                    <a:pt x="17943" y="2967"/>
                    <a:pt x="15788" y="2074"/>
                    <a:pt x="13598" y="1396"/>
                  </a:cubicBezTo>
                  <a:cubicBezTo>
                    <a:pt x="10682" y="464"/>
                    <a:pt x="7977" y="0"/>
                    <a:pt x="5509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9"/>
            <p:cNvSpPr/>
            <p:nvPr/>
          </p:nvSpPr>
          <p:spPr>
            <a:xfrm>
              <a:off x="1543050" y="3036450"/>
              <a:ext cx="844175" cy="282275"/>
            </a:xfrm>
            <a:custGeom>
              <a:avLst/>
              <a:gdLst/>
              <a:ahLst/>
              <a:cxnLst/>
              <a:rect l="l" t="t" r="r" b="b"/>
              <a:pathLst>
                <a:path w="33767" h="11291" extrusionOk="0">
                  <a:moveTo>
                    <a:pt x="24042" y="1"/>
                  </a:moveTo>
                  <a:cubicBezTo>
                    <a:pt x="22499" y="1"/>
                    <a:pt x="20947" y="124"/>
                    <a:pt x="19407" y="372"/>
                  </a:cubicBezTo>
                  <a:cubicBezTo>
                    <a:pt x="15061" y="1051"/>
                    <a:pt x="10906" y="2730"/>
                    <a:pt x="7430" y="5206"/>
                  </a:cubicBezTo>
                  <a:cubicBezTo>
                    <a:pt x="5917" y="6278"/>
                    <a:pt x="4489" y="7516"/>
                    <a:pt x="3096" y="8707"/>
                  </a:cubicBezTo>
                  <a:cubicBezTo>
                    <a:pt x="2084" y="9564"/>
                    <a:pt x="1060" y="10457"/>
                    <a:pt x="0" y="11290"/>
                  </a:cubicBezTo>
                  <a:lnTo>
                    <a:pt x="107" y="11290"/>
                  </a:lnTo>
                  <a:cubicBezTo>
                    <a:pt x="1143" y="10469"/>
                    <a:pt x="2155" y="9611"/>
                    <a:pt x="3131" y="8766"/>
                  </a:cubicBezTo>
                  <a:cubicBezTo>
                    <a:pt x="4524" y="7575"/>
                    <a:pt x="5965" y="6325"/>
                    <a:pt x="7465" y="5266"/>
                  </a:cubicBezTo>
                  <a:cubicBezTo>
                    <a:pt x="10942" y="2813"/>
                    <a:pt x="15073" y="1122"/>
                    <a:pt x="19419" y="444"/>
                  </a:cubicBezTo>
                  <a:cubicBezTo>
                    <a:pt x="20947" y="201"/>
                    <a:pt x="22489" y="80"/>
                    <a:pt x="24021" y="80"/>
                  </a:cubicBezTo>
                  <a:cubicBezTo>
                    <a:pt x="26848" y="80"/>
                    <a:pt x="29645" y="490"/>
                    <a:pt x="32278" y="1301"/>
                  </a:cubicBezTo>
                  <a:cubicBezTo>
                    <a:pt x="32790" y="1456"/>
                    <a:pt x="33278" y="1634"/>
                    <a:pt x="33766" y="1837"/>
                  </a:cubicBezTo>
                  <a:lnTo>
                    <a:pt x="33766" y="1777"/>
                  </a:lnTo>
                  <a:cubicBezTo>
                    <a:pt x="33278" y="1563"/>
                    <a:pt x="32790" y="1372"/>
                    <a:pt x="32290" y="1229"/>
                  </a:cubicBezTo>
                  <a:cubicBezTo>
                    <a:pt x="29657" y="413"/>
                    <a:pt x="26865" y="1"/>
                    <a:pt x="2404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9"/>
            <p:cNvSpPr/>
            <p:nvPr/>
          </p:nvSpPr>
          <p:spPr>
            <a:xfrm>
              <a:off x="410750" y="3232250"/>
              <a:ext cx="467650" cy="86175"/>
            </a:xfrm>
            <a:custGeom>
              <a:avLst/>
              <a:gdLst/>
              <a:ahLst/>
              <a:cxnLst/>
              <a:rect l="l" t="t" r="r" b="b"/>
              <a:pathLst>
                <a:path w="18706" h="3447" extrusionOk="0">
                  <a:moveTo>
                    <a:pt x="5165" y="1"/>
                  </a:moveTo>
                  <a:cubicBezTo>
                    <a:pt x="3307" y="1"/>
                    <a:pt x="1582" y="264"/>
                    <a:pt x="1" y="791"/>
                  </a:cubicBezTo>
                  <a:lnTo>
                    <a:pt x="1" y="851"/>
                  </a:lnTo>
                  <a:cubicBezTo>
                    <a:pt x="1582" y="323"/>
                    <a:pt x="3307" y="60"/>
                    <a:pt x="5164" y="60"/>
                  </a:cubicBezTo>
                  <a:cubicBezTo>
                    <a:pt x="7625" y="60"/>
                    <a:pt x="10318" y="523"/>
                    <a:pt x="13217" y="1446"/>
                  </a:cubicBezTo>
                  <a:cubicBezTo>
                    <a:pt x="15014" y="2029"/>
                    <a:pt x="16800" y="2732"/>
                    <a:pt x="18551" y="3446"/>
                  </a:cubicBezTo>
                  <a:lnTo>
                    <a:pt x="18705" y="3446"/>
                  </a:lnTo>
                  <a:cubicBezTo>
                    <a:pt x="16919" y="2720"/>
                    <a:pt x="15086" y="1982"/>
                    <a:pt x="13228" y="1387"/>
                  </a:cubicBezTo>
                  <a:cubicBezTo>
                    <a:pt x="10323" y="463"/>
                    <a:pt x="7627" y="1"/>
                    <a:pt x="51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1565650" y="3062350"/>
              <a:ext cx="821275" cy="256075"/>
            </a:xfrm>
            <a:custGeom>
              <a:avLst/>
              <a:gdLst/>
              <a:ahLst/>
              <a:cxnLst/>
              <a:rect l="l" t="t" r="r" b="b"/>
              <a:pathLst>
                <a:path w="32851" h="10243" extrusionOk="0">
                  <a:moveTo>
                    <a:pt x="22751" y="0"/>
                  </a:moveTo>
                  <a:cubicBezTo>
                    <a:pt x="21208" y="0"/>
                    <a:pt x="19655" y="124"/>
                    <a:pt x="18110" y="372"/>
                  </a:cubicBezTo>
                  <a:cubicBezTo>
                    <a:pt x="13765" y="1063"/>
                    <a:pt x="9621" y="2741"/>
                    <a:pt x="6133" y="5206"/>
                  </a:cubicBezTo>
                  <a:cubicBezTo>
                    <a:pt x="4632" y="6278"/>
                    <a:pt x="3204" y="7516"/>
                    <a:pt x="1799" y="8706"/>
                  </a:cubicBezTo>
                  <a:cubicBezTo>
                    <a:pt x="1203" y="9230"/>
                    <a:pt x="608" y="9730"/>
                    <a:pt x="1" y="10242"/>
                  </a:cubicBezTo>
                  <a:lnTo>
                    <a:pt x="96" y="10242"/>
                  </a:lnTo>
                  <a:cubicBezTo>
                    <a:pt x="691" y="9754"/>
                    <a:pt x="1263" y="9242"/>
                    <a:pt x="1846" y="8754"/>
                  </a:cubicBezTo>
                  <a:cubicBezTo>
                    <a:pt x="3227" y="7563"/>
                    <a:pt x="4680" y="6313"/>
                    <a:pt x="6180" y="5254"/>
                  </a:cubicBezTo>
                  <a:cubicBezTo>
                    <a:pt x="9645" y="2801"/>
                    <a:pt x="13788" y="1122"/>
                    <a:pt x="18134" y="432"/>
                  </a:cubicBezTo>
                  <a:cubicBezTo>
                    <a:pt x="19662" y="189"/>
                    <a:pt x="21202" y="68"/>
                    <a:pt x="22734" y="68"/>
                  </a:cubicBezTo>
                  <a:cubicBezTo>
                    <a:pt x="25557" y="68"/>
                    <a:pt x="28353" y="478"/>
                    <a:pt x="30993" y="1289"/>
                  </a:cubicBezTo>
                  <a:cubicBezTo>
                    <a:pt x="31624" y="1491"/>
                    <a:pt x="32255" y="1729"/>
                    <a:pt x="32850" y="1991"/>
                  </a:cubicBezTo>
                  <a:lnTo>
                    <a:pt x="32850" y="1932"/>
                  </a:lnTo>
                  <a:cubicBezTo>
                    <a:pt x="32255" y="1658"/>
                    <a:pt x="31648" y="1432"/>
                    <a:pt x="31005" y="1229"/>
                  </a:cubicBezTo>
                  <a:cubicBezTo>
                    <a:pt x="28364" y="413"/>
                    <a:pt x="25574" y="0"/>
                    <a:pt x="2275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9"/>
            <p:cNvSpPr/>
            <p:nvPr/>
          </p:nvSpPr>
          <p:spPr>
            <a:xfrm>
              <a:off x="411050" y="3257825"/>
              <a:ext cx="392625" cy="60300"/>
            </a:xfrm>
            <a:custGeom>
              <a:avLst/>
              <a:gdLst/>
              <a:ahLst/>
              <a:cxnLst/>
              <a:rect l="l" t="t" r="r" b="b"/>
              <a:pathLst>
                <a:path w="15705" h="2412" extrusionOk="0">
                  <a:moveTo>
                    <a:pt x="4749" y="0"/>
                  </a:moveTo>
                  <a:cubicBezTo>
                    <a:pt x="3053" y="0"/>
                    <a:pt x="1469" y="220"/>
                    <a:pt x="1" y="661"/>
                  </a:cubicBezTo>
                  <a:lnTo>
                    <a:pt x="1" y="721"/>
                  </a:lnTo>
                  <a:cubicBezTo>
                    <a:pt x="1461" y="284"/>
                    <a:pt x="3043" y="65"/>
                    <a:pt x="4737" y="65"/>
                  </a:cubicBezTo>
                  <a:cubicBezTo>
                    <a:pt x="7201" y="65"/>
                    <a:pt x="9903" y="528"/>
                    <a:pt x="12824" y="1459"/>
                  </a:cubicBezTo>
                  <a:cubicBezTo>
                    <a:pt x="13728" y="1733"/>
                    <a:pt x="14621" y="2066"/>
                    <a:pt x="15526" y="2411"/>
                  </a:cubicBezTo>
                  <a:lnTo>
                    <a:pt x="15705" y="2411"/>
                  </a:lnTo>
                  <a:cubicBezTo>
                    <a:pt x="14752" y="2054"/>
                    <a:pt x="13800" y="1697"/>
                    <a:pt x="12847" y="1399"/>
                  </a:cubicBezTo>
                  <a:cubicBezTo>
                    <a:pt x="9924" y="467"/>
                    <a:pt x="7219" y="0"/>
                    <a:pt x="4749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9"/>
            <p:cNvSpPr/>
            <p:nvPr/>
          </p:nvSpPr>
          <p:spPr>
            <a:xfrm>
              <a:off x="411050" y="3284275"/>
              <a:ext cx="309300" cy="34150"/>
            </a:xfrm>
            <a:custGeom>
              <a:avLst/>
              <a:gdLst/>
              <a:ahLst/>
              <a:cxnLst/>
              <a:rect l="l" t="t" r="r" b="b"/>
              <a:pathLst>
                <a:path w="12372" h="1366" extrusionOk="0">
                  <a:moveTo>
                    <a:pt x="4378" y="0"/>
                  </a:moveTo>
                  <a:cubicBezTo>
                    <a:pt x="2824" y="0"/>
                    <a:pt x="1362" y="185"/>
                    <a:pt x="1" y="556"/>
                  </a:cubicBezTo>
                  <a:lnTo>
                    <a:pt x="1" y="615"/>
                  </a:lnTo>
                  <a:cubicBezTo>
                    <a:pt x="1362" y="248"/>
                    <a:pt x="2823" y="63"/>
                    <a:pt x="4380" y="63"/>
                  </a:cubicBezTo>
                  <a:cubicBezTo>
                    <a:pt x="6758" y="63"/>
                    <a:pt x="9357" y="495"/>
                    <a:pt x="12157" y="1365"/>
                  </a:cubicBezTo>
                  <a:lnTo>
                    <a:pt x="12371" y="1365"/>
                  </a:lnTo>
                  <a:cubicBezTo>
                    <a:pt x="9491" y="456"/>
                    <a:pt x="6819" y="0"/>
                    <a:pt x="4378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9"/>
            <p:cNvSpPr/>
            <p:nvPr/>
          </p:nvSpPr>
          <p:spPr>
            <a:xfrm>
              <a:off x="1586500" y="3088175"/>
              <a:ext cx="800125" cy="230250"/>
            </a:xfrm>
            <a:custGeom>
              <a:avLst/>
              <a:gdLst/>
              <a:ahLst/>
              <a:cxnLst/>
              <a:rect l="l" t="t" r="r" b="b"/>
              <a:pathLst>
                <a:path w="32005" h="9210" extrusionOk="0">
                  <a:moveTo>
                    <a:pt x="21497" y="0"/>
                  </a:moveTo>
                  <a:cubicBezTo>
                    <a:pt x="19965" y="0"/>
                    <a:pt x="18424" y="121"/>
                    <a:pt x="16895" y="363"/>
                  </a:cubicBezTo>
                  <a:cubicBezTo>
                    <a:pt x="12550" y="1065"/>
                    <a:pt x="8394" y="2732"/>
                    <a:pt x="4918" y="5209"/>
                  </a:cubicBezTo>
                  <a:cubicBezTo>
                    <a:pt x="3406" y="6280"/>
                    <a:pt x="1977" y="7507"/>
                    <a:pt x="584" y="8697"/>
                  </a:cubicBezTo>
                  <a:cubicBezTo>
                    <a:pt x="381" y="8876"/>
                    <a:pt x="191" y="9031"/>
                    <a:pt x="0" y="9209"/>
                  </a:cubicBezTo>
                  <a:lnTo>
                    <a:pt x="96" y="9209"/>
                  </a:lnTo>
                  <a:cubicBezTo>
                    <a:pt x="274" y="9055"/>
                    <a:pt x="453" y="8900"/>
                    <a:pt x="608" y="8745"/>
                  </a:cubicBezTo>
                  <a:cubicBezTo>
                    <a:pt x="2001" y="7554"/>
                    <a:pt x="3441" y="6304"/>
                    <a:pt x="4941" y="5245"/>
                  </a:cubicBezTo>
                  <a:cubicBezTo>
                    <a:pt x="8406" y="2792"/>
                    <a:pt x="12550" y="1113"/>
                    <a:pt x="16895" y="422"/>
                  </a:cubicBezTo>
                  <a:cubicBezTo>
                    <a:pt x="18412" y="186"/>
                    <a:pt x="19942" y="68"/>
                    <a:pt x="21464" y="68"/>
                  </a:cubicBezTo>
                  <a:cubicBezTo>
                    <a:pt x="24302" y="68"/>
                    <a:pt x="27111" y="478"/>
                    <a:pt x="29754" y="1292"/>
                  </a:cubicBezTo>
                  <a:cubicBezTo>
                    <a:pt x="30528" y="1530"/>
                    <a:pt x="31290" y="1827"/>
                    <a:pt x="32004" y="2149"/>
                  </a:cubicBezTo>
                  <a:lnTo>
                    <a:pt x="32004" y="2089"/>
                  </a:lnTo>
                  <a:cubicBezTo>
                    <a:pt x="31314" y="1768"/>
                    <a:pt x="30564" y="1470"/>
                    <a:pt x="29778" y="1232"/>
                  </a:cubicBezTo>
                  <a:cubicBezTo>
                    <a:pt x="27135" y="413"/>
                    <a:pt x="24331" y="0"/>
                    <a:pt x="21497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9"/>
            <p:cNvSpPr/>
            <p:nvPr/>
          </p:nvSpPr>
          <p:spPr>
            <a:xfrm>
              <a:off x="425625" y="3310350"/>
              <a:ext cx="178625" cy="8075"/>
            </a:xfrm>
            <a:custGeom>
              <a:avLst/>
              <a:gdLst/>
              <a:ahLst/>
              <a:cxnLst/>
              <a:rect l="l" t="t" r="r" b="b"/>
              <a:pathLst>
                <a:path w="7145" h="323" extrusionOk="0">
                  <a:moveTo>
                    <a:pt x="3412" y="1"/>
                  </a:moveTo>
                  <a:cubicBezTo>
                    <a:pt x="2218" y="1"/>
                    <a:pt x="1078" y="108"/>
                    <a:pt x="1" y="322"/>
                  </a:cubicBezTo>
                  <a:lnTo>
                    <a:pt x="346" y="322"/>
                  </a:lnTo>
                  <a:cubicBezTo>
                    <a:pt x="1328" y="144"/>
                    <a:pt x="2355" y="54"/>
                    <a:pt x="3425" y="54"/>
                  </a:cubicBezTo>
                  <a:cubicBezTo>
                    <a:pt x="4496" y="54"/>
                    <a:pt x="5609" y="144"/>
                    <a:pt x="6764" y="322"/>
                  </a:cubicBezTo>
                  <a:lnTo>
                    <a:pt x="7145" y="322"/>
                  </a:lnTo>
                  <a:cubicBezTo>
                    <a:pt x="5853" y="108"/>
                    <a:pt x="4606" y="1"/>
                    <a:pt x="341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1607325" y="3114150"/>
              <a:ext cx="779600" cy="204575"/>
            </a:xfrm>
            <a:custGeom>
              <a:avLst/>
              <a:gdLst/>
              <a:ahLst/>
              <a:cxnLst/>
              <a:rect l="l" t="t" r="r" b="b"/>
              <a:pathLst>
                <a:path w="31184" h="8183" extrusionOk="0">
                  <a:moveTo>
                    <a:pt x="20328" y="0"/>
                  </a:moveTo>
                  <a:cubicBezTo>
                    <a:pt x="18785" y="0"/>
                    <a:pt x="17233" y="123"/>
                    <a:pt x="15693" y="372"/>
                  </a:cubicBezTo>
                  <a:cubicBezTo>
                    <a:pt x="11347" y="1050"/>
                    <a:pt x="7192" y="2741"/>
                    <a:pt x="3704" y="5206"/>
                  </a:cubicBezTo>
                  <a:cubicBezTo>
                    <a:pt x="2430" y="6111"/>
                    <a:pt x="1191" y="7146"/>
                    <a:pt x="1" y="8182"/>
                  </a:cubicBezTo>
                  <a:lnTo>
                    <a:pt x="96" y="8182"/>
                  </a:lnTo>
                  <a:cubicBezTo>
                    <a:pt x="1263" y="7170"/>
                    <a:pt x="2489" y="6158"/>
                    <a:pt x="3739" y="5265"/>
                  </a:cubicBezTo>
                  <a:cubicBezTo>
                    <a:pt x="7204" y="2812"/>
                    <a:pt x="11347" y="1134"/>
                    <a:pt x="15693" y="443"/>
                  </a:cubicBezTo>
                  <a:cubicBezTo>
                    <a:pt x="17210" y="206"/>
                    <a:pt x="18739" y="88"/>
                    <a:pt x="20259" y="88"/>
                  </a:cubicBezTo>
                  <a:cubicBezTo>
                    <a:pt x="23094" y="88"/>
                    <a:pt x="25901" y="499"/>
                    <a:pt x="28552" y="1312"/>
                  </a:cubicBezTo>
                  <a:cubicBezTo>
                    <a:pt x="29469" y="1586"/>
                    <a:pt x="30350" y="1943"/>
                    <a:pt x="31183" y="2360"/>
                  </a:cubicBezTo>
                  <a:lnTo>
                    <a:pt x="31183" y="2301"/>
                  </a:lnTo>
                  <a:cubicBezTo>
                    <a:pt x="30362" y="1872"/>
                    <a:pt x="29481" y="1515"/>
                    <a:pt x="28576" y="1229"/>
                  </a:cubicBezTo>
                  <a:cubicBezTo>
                    <a:pt x="25943" y="413"/>
                    <a:pt x="23151" y="0"/>
                    <a:pt x="20328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9"/>
            <p:cNvSpPr/>
            <p:nvPr/>
          </p:nvSpPr>
          <p:spPr>
            <a:xfrm>
              <a:off x="1628475" y="3140250"/>
              <a:ext cx="758450" cy="178475"/>
            </a:xfrm>
            <a:custGeom>
              <a:avLst/>
              <a:gdLst/>
              <a:ahLst/>
              <a:cxnLst/>
              <a:rect l="l" t="t" r="r" b="b"/>
              <a:pathLst>
                <a:path w="30338" h="7139" extrusionOk="0">
                  <a:moveTo>
                    <a:pt x="19056" y="1"/>
                  </a:moveTo>
                  <a:cubicBezTo>
                    <a:pt x="17524" y="1"/>
                    <a:pt x="15983" y="121"/>
                    <a:pt x="14454" y="364"/>
                  </a:cubicBezTo>
                  <a:cubicBezTo>
                    <a:pt x="10109" y="1054"/>
                    <a:pt x="5953" y="2733"/>
                    <a:pt x="2477" y="5209"/>
                  </a:cubicBezTo>
                  <a:cubicBezTo>
                    <a:pt x="1631" y="5805"/>
                    <a:pt x="810" y="6471"/>
                    <a:pt x="0" y="7138"/>
                  </a:cubicBezTo>
                  <a:lnTo>
                    <a:pt x="95" y="7138"/>
                  </a:lnTo>
                  <a:cubicBezTo>
                    <a:pt x="881" y="6483"/>
                    <a:pt x="1679" y="5840"/>
                    <a:pt x="2524" y="5245"/>
                  </a:cubicBezTo>
                  <a:cubicBezTo>
                    <a:pt x="5989" y="2792"/>
                    <a:pt x="10120" y="1114"/>
                    <a:pt x="14466" y="423"/>
                  </a:cubicBezTo>
                  <a:cubicBezTo>
                    <a:pt x="15983" y="186"/>
                    <a:pt x="17513" y="68"/>
                    <a:pt x="19035" y="68"/>
                  </a:cubicBezTo>
                  <a:cubicBezTo>
                    <a:pt x="21873" y="68"/>
                    <a:pt x="24682" y="478"/>
                    <a:pt x="27325" y="1292"/>
                  </a:cubicBezTo>
                  <a:cubicBezTo>
                    <a:pt x="28385" y="1614"/>
                    <a:pt x="29397" y="2030"/>
                    <a:pt x="30337" y="2542"/>
                  </a:cubicBezTo>
                  <a:lnTo>
                    <a:pt x="30337" y="2471"/>
                  </a:lnTo>
                  <a:cubicBezTo>
                    <a:pt x="29397" y="1971"/>
                    <a:pt x="28397" y="1554"/>
                    <a:pt x="27349" y="1233"/>
                  </a:cubicBezTo>
                  <a:cubicBezTo>
                    <a:pt x="24698" y="413"/>
                    <a:pt x="21891" y="1"/>
                    <a:pt x="1905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9"/>
            <p:cNvSpPr/>
            <p:nvPr/>
          </p:nvSpPr>
          <p:spPr>
            <a:xfrm>
              <a:off x="1651075" y="3166225"/>
              <a:ext cx="736150" cy="152500"/>
            </a:xfrm>
            <a:custGeom>
              <a:avLst/>
              <a:gdLst/>
              <a:ahLst/>
              <a:cxnLst/>
              <a:rect l="l" t="t" r="r" b="b"/>
              <a:pathLst>
                <a:path w="29446" h="6100" extrusionOk="0">
                  <a:moveTo>
                    <a:pt x="17816" y="1"/>
                  </a:moveTo>
                  <a:cubicBezTo>
                    <a:pt x="16273" y="1"/>
                    <a:pt x="14721" y="124"/>
                    <a:pt x="13181" y="372"/>
                  </a:cubicBezTo>
                  <a:cubicBezTo>
                    <a:pt x="8835" y="1051"/>
                    <a:pt x="4680" y="2742"/>
                    <a:pt x="1192" y="5206"/>
                  </a:cubicBezTo>
                  <a:cubicBezTo>
                    <a:pt x="799" y="5492"/>
                    <a:pt x="394" y="5790"/>
                    <a:pt x="1" y="6099"/>
                  </a:cubicBezTo>
                  <a:lnTo>
                    <a:pt x="108" y="6099"/>
                  </a:lnTo>
                  <a:cubicBezTo>
                    <a:pt x="477" y="5813"/>
                    <a:pt x="858" y="5516"/>
                    <a:pt x="1239" y="5254"/>
                  </a:cubicBezTo>
                  <a:cubicBezTo>
                    <a:pt x="4716" y="2801"/>
                    <a:pt x="8847" y="1110"/>
                    <a:pt x="13193" y="432"/>
                  </a:cubicBezTo>
                  <a:cubicBezTo>
                    <a:pt x="14721" y="189"/>
                    <a:pt x="16263" y="68"/>
                    <a:pt x="17795" y="68"/>
                  </a:cubicBezTo>
                  <a:cubicBezTo>
                    <a:pt x="20622" y="68"/>
                    <a:pt x="23419" y="479"/>
                    <a:pt x="26052" y="1289"/>
                  </a:cubicBezTo>
                  <a:cubicBezTo>
                    <a:pt x="27242" y="1670"/>
                    <a:pt x="28385" y="2158"/>
                    <a:pt x="29445" y="2742"/>
                  </a:cubicBezTo>
                  <a:lnTo>
                    <a:pt x="29445" y="2682"/>
                  </a:lnTo>
                  <a:cubicBezTo>
                    <a:pt x="28385" y="2099"/>
                    <a:pt x="27254" y="1611"/>
                    <a:pt x="26064" y="1230"/>
                  </a:cubicBezTo>
                  <a:cubicBezTo>
                    <a:pt x="23431" y="414"/>
                    <a:pt x="20639" y="1"/>
                    <a:pt x="1781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9"/>
            <p:cNvSpPr/>
            <p:nvPr/>
          </p:nvSpPr>
          <p:spPr>
            <a:xfrm>
              <a:off x="1676400" y="3192350"/>
              <a:ext cx="709925" cy="126375"/>
            </a:xfrm>
            <a:custGeom>
              <a:avLst/>
              <a:gdLst/>
              <a:ahLst/>
              <a:cxnLst/>
              <a:rect l="l" t="t" r="r" b="b"/>
              <a:pathLst>
                <a:path w="28397" h="5055" extrusionOk="0">
                  <a:moveTo>
                    <a:pt x="16377" y="0"/>
                  </a:moveTo>
                  <a:cubicBezTo>
                    <a:pt x="14845" y="0"/>
                    <a:pt x="13304" y="121"/>
                    <a:pt x="11775" y="363"/>
                  </a:cubicBezTo>
                  <a:cubicBezTo>
                    <a:pt x="7501" y="1054"/>
                    <a:pt x="3441" y="2661"/>
                    <a:pt x="0" y="5054"/>
                  </a:cubicBezTo>
                  <a:lnTo>
                    <a:pt x="107" y="5054"/>
                  </a:lnTo>
                  <a:cubicBezTo>
                    <a:pt x="3512" y="2709"/>
                    <a:pt x="7549" y="1113"/>
                    <a:pt x="11775" y="446"/>
                  </a:cubicBezTo>
                  <a:cubicBezTo>
                    <a:pt x="13303" y="204"/>
                    <a:pt x="14845" y="83"/>
                    <a:pt x="16378" y="83"/>
                  </a:cubicBezTo>
                  <a:cubicBezTo>
                    <a:pt x="19204" y="83"/>
                    <a:pt x="22002" y="493"/>
                    <a:pt x="24634" y="1304"/>
                  </a:cubicBezTo>
                  <a:cubicBezTo>
                    <a:pt x="25991" y="1720"/>
                    <a:pt x="27265" y="2292"/>
                    <a:pt x="28396" y="2971"/>
                  </a:cubicBezTo>
                  <a:lnTo>
                    <a:pt x="28396" y="2899"/>
                  </a:lnTo>
                  <a:cubicBezTo>
                    <a:pt x="27289" y="2209"/>
                    <a:pt x="26003" y="1637"/>
                    <a:pt x="24670" y="1232"/>
                  </a:cubicBezTo>
                  <a:cubicBezTo>
                    <a:pt x="22019" y="413"/>
                    <a:pt x="19212" y="0"/>
                    <a:pt x="16377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9"/>
            <p:cNvSpPr/>
            <p:nvPr/>
          </p:nvSpPr>
          <p:spPr>
            <a:xfrm>
              <a:off x="1707650" y="3218325"/>
              <a:ext cx="679275" cy="100400"/>
            </a:xfrm>
            <a:custGeom>
              <a:avLst/>
              <a:gdLst/>
              <a:ahLst/>
              <a:cxnLst/>
              <a:rect l="l" t="t" r="r" b="b"/>
              <a:pathLst>
                <a:path w="27171" h="4016" extrusionOk="0">
                  <a:moveTo>
                    <a:pt x="14791" y="0"/>
                  </a:moveTo>
                  <a:cubicBezTo>
                    <a:pt x="13248" y="0"/>
                    <a:pt x="11696" y="124"/>
                    <a:pt x="10156" y="372"/>
                  </a:cubicBezTo>
                  <a:cubicBezTo>
                    <a:pt x="6537" y="955"/>
                    <a:pt x="3072" y="2205"/>
                    <a:pt x="0" y="4015"/>
                  </a:cubicBezTo>
                  <a:lnTo>
                    <a:pt x="119" y="4015"/>
                  </a:lnTo>
                  <a:cubicBezTo>
                    <a:pt x="3155" y="2229"/>
                    <a:pt x="6596" y="1015"/>
                    <a:pt x="10156" y="443"/>
                  </a:cubicBezTo>
                  <a:cubicBezTo>
                    <a:pt x="11673" y="206"/>
                    <a:pt x="13203" y="89"/>
                    <a:pt x="14725" y="89"/>
                  </a:cubicBezTo>
                  <a:cubicBezTo>
                    <a:pt x="17563" y="89"/>
                    <a:pt x="20372" y="499"/>
                    <a:pt x="23015" y="1312"/>
                  </a:cubicBezTo>
                  <a:cubicBezTo>
                    <a:pt x="24515" y="1765"/>
                    <a:pt x="25932" y="2420"/>
                    <a:pt x="27170" y="3217"/>
                  </a:cubicBezTo>
                  <a:lnTo>
                    <a:pt x="27170" y="3134"/>
                  </a:lnTo>
                  <a:cubicBezTo>
                    <a:pt x="25932" y="2336"/>
                    <a:pt x="24527" y="1693"/>
                    <a:pt x="23039" y="1229"/>
                  </a:cubicBezTo>
                  <a:cubicBezTo>
                    <a:pt x="20406" y="413"/>
                    <a:pt x="17614" y="0"/>
                    <a:pt x="147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9"/>
            <p:cNvSpPr/>
            <p:nvPr/>
          </p:nvSpPr>
          <p:spPr>
            <a:xfrm>
              <a:off x="1746050" y="3244225"/>
              <a:ext cx="624800" cy="74500"/>
            </a:xfrm>
            <a:custGeom>
              <a:avLst/>
              <a:gdLst/>
              <a:ahLst/>
              <a:cxnLst/>
              <a:rect l="l" t="t" r="r" b="b"/>
              <a:pathLst>
                <a:path w="24992" h="2980" extrusionOk="0">
                  <a:moveTo>
                    <a:pt x="12864" y="1"/>
                  </a:moveTo>
                  <a:cubicBezTo>
                    <a:pt x="11325" y="1"/>
                    <a:pt x="9776" y="124"/>
                    <a:pt x="8239" y="372"/>
                  </a:cubicBezTo>
                  <a:cubicBezTo>
                    <a:pt x="5358" y="836"/>
                    <a:pt x="2560" y="1729"/>
                    <a:pt x="0" y="2979"/>
                  </a:cubicBezTo>
                  <a:lnTo>
                    <a:pt x="155" y="2979"/>
                  </a:lnTo>
                  <a:cubicBezTo>
                    <a:pt x="2679" y="1765"/>
                    <a:pt x="5417" y="884"/>
                    <a:pt x="8251" y="431"/>
                  </a:cubicBezTo>
                  <a:cubicBezTo>
                    <a:pt x="9768" y="194"/>
                    <a:pt x="11296" y="76"/>
                    <a:pt x="12817" y="76"/>
                  </a:cubicBezTo>
                  <a:cubicBezTo>
                    <a:pt x="15652" y="76"/>
                    <a:pt x="18459" y="487"/>
                    <a:pt x="21110" y="1300"/>
                  </a:cubicBezTo>
                  <a:cubicBezTo>
                    <a:pt x="22467" y="1717"/>
                    <a:pt x="23741" y="2301"/>
                    <a:pt x="24884" y="2967"/>
                  </a:cubicBezTo>
                  <a:lnTo>
                    <a:pt x="24991" y="2967"/>
                  </a:lnTo>
                  <a:cubicBezTo>
                    <a:pt x="23836" y="2253"/>
                    <a:pt x="22503" y="1670"/>
                    <a:pt x="21122" y="1241"/>
                  </a:cubicBezTo>
                  <a:cubicBezTo>
                    <a:pt x="18486" y="416"/>
                    <a:pt x="15690" y="1"/>
                    <a:pt x="12864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9"/>
            <p:cNvSpPr/>
            <p:nvPr/>
          </p:nvSpPr>
          <p:spPr>
            <a:xfrm>
              <a:off x="1796050" y="3270400"/>
              <a:ext cx="514975" cy="48325"/>
            </a:xfrm>
            <a:custGeom>
              <a:avLst/>
              <a:gdLst/>
              <a:ahLst/>
              <a:cxnLst/>
              <a:rect l="l" t="t" r="r" b="b"/>
              <a:pathLst>
                <a:path w="20599" h="1933" extrusionOk="0">
                  <a:moveTo>
                    <a:pt x="10482" y="1"/>
                  </a:moveTo>
                  <a:cubicBezTo>
                    <a:pt x="8938" y="1"/>
                    <a:pt x="7386" y="124"/>
                    <a:pt x="5846" y="372"/>
                  </a:cubicBezTo>
                  <a:cubicBezTo>
                    <a:pt x="3834" y="682"/>
                    <a:pt x="1870" y="1218"/>
                    <a:pt x="0" y="1932"/>
                  </a:cubicBezTo>
                  <a:lnTo>
                    <a:pt x="179" y="1932"/>
                  </a:lnTo>
                  <a:cubicBezTo>
                    <a:pt x="2012" y="1254"/>
                    <a:pt x="3917" y="742"/>
                    <a:pt x="5858" y="432"/>
                  </a:cubicBezTo>
                  <a:cubicBezTo>
                    <a:pt x="7386" y="189"/>
                    <a:pt x="8928" y="69"/>
                    <a:pt x="10461" y="69"/>
                  </a:cubicBezTo>
                  <a:cubicBezTo>
                    <a:pt x="13287" y="69"/>
                    <a:pt x="16085" y="479"/>
                    <a:pt x="18717" y="1289"/>
                  </a:cubicBezTo>
                  <a:cubicBezTo>
                    <a:pt x="19300" y="1468"/>
                    <a:pt x="19884" y="1682"/>
                    <a:pt x="20443" y="1920"/>
                  </a:cubicBezTo>
                  <a:lnTo>
                    <a:pt x="20598" y="1920"/>
                  </a:lnTo>
                  <a:cubicBezTo>
                    <a:pt x="20003" y="1658"/>
                    <a:pt x="19372" y="1432"/>
                    <a:pt x="18741" y="1230"/>
                  </a:cubicBezTo>
                  <a:cubicBezTo>
                    <a:pt x="16100" y="414"/>
                    <a:pt x="13305" y="1"/>
                    <a:pt x="1048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9"/>
            <p:cNvSpPr/>
            <p:nvPr/>
          </p:nvSpPr>
          <p:spPr>
            <a:xfrm>
              <a:off x="1868675" y="3296150"/>
              <a:ext cx="355425" cy="22275"/>
            </a:xfrm>
            <a:custGeom>
              <a:avLst/>
              <a:gdLst/>
              <a:ahLst/>
              <a:cxnLst/>
              <a:rect l="l" t="t" r="r" b="b"/>
              <a:pathLst>
                <a:path w="14217" h="891" extrusionOk="0">
                  <a:moveTo>
                    <a:pt x="7146" y="0"/>
                  </a:moveTo>
                  <a:cubicBezTo>
                    <a:pt x="5618" y="0"/>
                    <a:pt x="4082" y="121"/>
                    <a:pt x="2560" y="366"/>
                  </a:cubicBezTo>
                  <a:cubicBezTo>
                    <a:pt x="1691" y="497"/>
                    <a:pt x="846" y="676"/>
                    <a:pt x="0" y="890"/>
                  </a:cubicBezTo>
                  <a:lnTo>
                    <a:pt x="250" y="890"/>
                  </a:lnTo>
                  <a:cubicBezTo>
                    <a:pt x="1012" y="712"/>
                    <a:pt x="1786" y="545"/>
                    <a:pt x="2560" y="426"/>
                  </a:cubicBezTo>
                  <a:cubicBezTo>
                    <a:pt x="4073" y="186"/>
                    <a:pt x="5602" y="66"/>
                    <a:pt x="7122" y="66"/>
                  </a:cubicBezTo>
                  <a:cubicBezTo>
                    <a:pt x="9443" y="66"/>
                    <a:pt x="11747" y="344"/>
                    <a:pt x="13955" y="890"/>
                  </a:cubicBezTo>
                  <a:lnTo>
                    <a:pt x="14217" y="890"/>
                  </a:lnTo>
                  <a:cubicBezTo>
                    <a:pt x="11937" y="300"/>
                    <a:pt x="9551" y="0"/>
                    <a:pt x="714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9"/>
            <p:cNvSpPr/>
            <p:nvPr/>
          </p:nvSpPr>
          <p:spPr>
            <a:xfrm>
              <a:off x="1261450" y="3318400"/>
              <a:ext cx="80700" cy="1350"/>
            </a:xfrm>
            <a:custGeom>
              <a:avLst/>
              <a:gdLst/>
              <a:ahLst/>
              <a:cxnLst/>
              <a:rect l="l" t="t" r="r" b="b"/>
              <a:pathLst>
                <a:path w="3228" h="54" extrusionOk="0">
                  <a:moveTo>
                    <a:pt x="1" y="0"/>
                  </a:moveTo>
                  <a:cubicBezTo>
                    <a:pt x="554" y="36"/>
                    <a:pt x="1099" y="54"/>
                    <a:pt x="1636" y="54"/>
                  </a:cubicBezTo>
                  <a:cubicBezTo>
                    <a:pt x="2174" y="54"/>
                    <a:pt x="2703" y="36"/>
                    <a:pt x="3227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9"/>
            <p:cNvSpPr/>
            <p:nvPr/>
          </p:nvSpPr>
          <p:spPr>
            <a:xfrm>
              <a:off x="1244500" y="3318400"/>
              <a:ext cx="112825" cy="3375"/>
            </a:xfrm>
            <a:custGeom>
              <a:avLst/>
              <a:gdLst/>
              <a:ahLst/>
              <a:cxnLst/>
              <a:rect l="l" t="t" r="r" b="b"/>
              <a:pathLst>
                <a:path w="4513" h="135" extrusionOk="0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9"/>
            <p:cNvSpPr/>
            <p:nvPr/>
          </p:nvSpPr>
          <p:spPr>
            <a:xfrm>
              <a:off x="1244500" y="3318400"/>
              <a:ext cx="112825" cy="3375"/>
            </a:xfrm>
            <a:custGeom>
              <a:avLst/>
              <a:gdLst/>
              <a:ahLst/>
              <a:cxnLst/>
              <a:rect l="l" t="t" r="r" b="b"/>
              <a:pathLst>
                <a:path w="4513" h="135" extrusionOk="0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9"/>
            <p:cNvSpPr/>
            <p:nvPr/>
          </p:nvSpPr>
          <p:spPr>
            <a:xfrm>
              <a:off x="411050" y="3318400"/>
              <a:ext cx="23550" cy="4775"/>
            </a:xfrm>
            <a:custGeom>
              <a:avLst/>
              <a:gdLst/>
              <a:ahLst/>
              <a:cxnLst/>
              <a:rect l="l" t="t" r="r" b="b"/>
              <a:pathLst>
                <a:path w="942" h="191" extrusionOk="0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9"/>
            <p:cNvSpPr/>
            <p:nvPr/>
          </p:nvSpPr>
          <p:spPr>
            <a:xfrm>
              <a:off x="411050" y="3318400"/>
              <a:ext cx="23550" cy="4775"/>
            </a:xfrm>
            <a:custGeom>
              <a:avLst/>
              <a:gdLst/>
              <a:ahLst/>
              <a:cxnLst/>
              <a:rect l="l" t="t" r="r" b="b"/>
              <a:pathLst>
                <a:path w="942" h="191" extrusionOk="0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" name="Google Shape;808;p19"/>
          <p:cNvSpPr/>
          <p:nvPr/>
        </p:nvSpPr>
        <p:spPr>
          <a:xfrm>
            <a:off x="720000" y="2780275"/>
            <a:ext cx="2470800" cy="1482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19"/>
          <p:cNvSpPr/>
          <p:nvPr/>
        </p:nvSpPr>
        <p:spPr>
          <a:xfrm>
            <a:off x="3336675" y="2780275"/>
            <a:ext cx="2470800" cy="1482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19"/>
          <p:cNvSpPr/>
          <p:nvPr/>
        </p:nvSpPr>
        <p:spPr>
          <a:xfrm>
            <a:off x="5953350" y="2780275"/>
            <a:ext cx="2470800" cy="1482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19"/>
          <p:cNvSpPr/>
          <p:nvPr/>
        </p:nvSpPr>
        <p:spPr>
          <a:xfrm>
            <a:off x="1390351" y="1317912"/>
            <a:ext cx="1129800" cy="1069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19"/>
          <p:cNvSpPr/>
          <p:nvPr/>
        </p:nvSpPr>
        <p:spPr>
          <a:xfrm>
            <a:off x="4007101" y="1317912"/>
            <a:ext cx="1129800" cy="1069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9"/>
          <p:cNvSpPr/>
          <p:nvPr/>
        </p:nvSpPr>
        <p:spPr>
          <a:xfrm>
            <a:off x="6623851" y="1317912"/>
            <a:ext cx="1129800" cy="1069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19"/>
          <p:cNvGrpSpPr/>
          <p:nvPr/>
        </p:nvGrpSpPr>
        <p:grpSpPr>
          <a:xfrm rot="-5400000">
            <a:off x="7135649" y="12103"/>
            <a:ext cx="2020446" cy="1996256"/>
            <a:chOff x="3884100" y="2447750"/>
            <a:chExt cx="843575" cy="833475"/>
          </a:xfrm>
        </p:grpSpPr>
        <p:sp>
          <p:nvSpPr>
            <p:cNvPr id="815" name="Google Shape;815;p19"/>
            <p:cNvSpPr/>
            <p:nvPr/>
          </p:nvSpPr>
          <p:spPr>
            <a:xfrm>
              <a:off x="3884100" y="2447750"/>
              <a:ext cx="843300" cy="833175"/>
            </a:xfrm>
            <a:custGeom>
              <a:avLst/>
              <a:gdLst/>
              <a:ahLst/>
              <a:cxnLst/>
              <a:rect l="l" t="t" r="r" b="b"/>
              <a:pathLst>
                <a:path w="33732" h="33327" extrusionOk="0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9"/>
            <p:cNvSpPr/>
            <p:nvPr/>
          </p:nvSpPr>
          <p:spPr>
            <a:xfrm>
              <a:off x="3936800" y="2490900"/>
              <a:ext cx="790600" cy="789125"/>
            </a:xfrm>
            <a:custGeom>
              <a:avLst/>
              <a:gdLst/>
              <a:ahLst/>
              <a:cxnLst/>
              <a:rect l="l" t="t" r="r" b="b"/>
              <a:pathLst>
                <a:path w="31624" h="31565" extrusionOk="0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9"/>
            <p:cNvSpPr/>
            <p:nvPr/>
          </p:nvSpPr>
          <p:spPr>
            <a:xfrm>
              <a:off x="3979650" y="2534675"/>
              <a:ext cx="747450" cy="745650"/>
            </a:xfrm>
            <a:custGeom>
              <a:avLst/>
              <a:gdLst/>
              <a:ahLst/>
              <a:cxnLst/>
              <a:rect l="l" t="t" r="r" b="b"/>
              <a:pathLst>
                <a:path w="29898" h="29826" extrusionOk="0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9"/>
            <p:cNvSpPr/>
            <p:nvPr/>
          </p:nvSpPr>
          <p:spPr>
            <a:xfrm>
              <a:off x="4016550" y="2577825"/>
              <a:ext cx="710850" cy="702200"/>
            </a:xfrm>
            <a:custGeom>
              <a:avLst/>
              <a:gdLst/>
              <a:ahLst/>
              <a:cxnLst/>
              <a:rect l="l" t="t" r="r" b="b"/>
              <a:pathLst>
                <a:path w="28434" h="28088" extrusionOk="0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9"/>
            <p:cNvSpPr/>
            <p:nvPr/>
          </p:nvSpPr>
          <p:spPr>
            <a:xfrm>
              <a:off x="4048700" y="2621575"/>
              <a:ext cx="678700" cy="658450"/>
            </a:xfrm>
            <a:custGeom>
              <a:avLst/>
              <a:gdLst/>
              <a:ahLst/>
              <a:cxnLst/>
              <a:rect l="l" t="t" r="r" b="b"/>
              <a:pathLst>
                <a:path w="27148" h="26338" extrusionOk="0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9"/>
            <p:cNvSpPr/>
            <p:nvPr/>
          </p:nvSpPr>
          <p:spPr>
            <a:xfrm>
              <a:off x="4078175" y="2665625"/>
              <a:ext cx="648925" cy="614700"/>
            </a:xfrm>
            <a:custGeom>
              <a:avLst/>
              <a:gdLst/>
              <a:ahLst/>
              <a:cxnLst/>
              <a:rect l="l" t="t" r="r" b="b"/>
              <a:pathLst>
                <a:path w="25957" h="24588" extrusionOk="0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9"/>
            <p:cNvSpPr/>
            <p:nvPr/>
          </p:nvSpPr>
          <p:spPr>
            <a:xfrm>
              <a:off x="4106750" y="2708800"/>
              <a:ext cx="620650" cy="571225"/>
            </a:xfrm>
            <a:custGeom>
              <a:avLst/>
              <a:gdLst/>
              <a:ahLst/>
              <a:cxnLst/>
              <a:rect l="l" t="t" r="r" b="b"/>
              <a:pathLst>
                <a:path w="24826" h="22849" extrusionOk="0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9"/>
            <p:cNvSpPr/>
            <p:nvPr/>
          </p:nvSpPr>
          <p:spPr>
            <a:xfrm>
              <a:off x="4133550" y="2753150"/>
              <a:ext cx="593850" cy="527175"/>
            </a:xfrm>
            <a:custGeom>
              <a:avLst/>
              <a:gdLst/>
              <a:ahLst/>
              <a:cxnLst/>
              <a:rect l="l" t="t" r="r" b="b"/>
              <a:pathLst>
                <a:path w="23754" h="21087" extrusionOk="0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9"/>
            <p:cNvSpPr/>
            <p:nvPr/>
          </p:nvSpPr>
          <p:spPr>
            <a:xfrm>
              <a:off x="4160625" y="2796300"/>
              <a:ext cx="567050" cy="484025"/>
            </a:xfrm>
            <a:custGeom>
              <a:avLst/>
              <a:gdLst/>
              <a:ahLst/>
              <a:cxnLst/>
              <a:rect l="l" t="t" r="r" b="b"/>
              <a:pathLst>
                <a:path w="22682" h="19361" extrusionOk="0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9"/>
            <p:cNvSpPr/>
            <p:nvPr/>
          </p:nvSpPr>
          <p:spPr>
            <a:xfrm>
              <a:off x="4188000" y="2840050"/>
              <a:ext cx="539675" cy="439975"/>
            </a:xfrm>
            <a:custGeom>
              <a:avLst/>
              <a:gdLst/>
              <a:ahLst/>
              <a:cxnLst/>
              <a:rect l="l" t="t" r="r" b="b"/>
              <a:pathLst>
                <a:path w="21587" h="17599" extrusionOk="0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9"/>
            <p:cNvSpPr/>
            <p:nvPr/>
          </p:nvSpPr>
          <p:spPr>
            <a:xfrm>
              <a:off x="4216575" y="2884125"/>
              <a:ext cx="510825" cy="396200"/>
            </a:xfrm>
            <a:custGeom>
              <a:avLst/>
              <a:gdLst/>
              <a:ahLst/>
              <a:cxnLst/>
              <a:rect l="l" t="t" r="r" b="b"/>
              <a:pathLst>
                <a:path w="20433" h="15848" extrusionOk="0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9"/>
            <p:cNvSpPr/>
            <p:nvPr/>
          </p:nvSpPr>
          <p:spPr>
            <a:xfrm>
              <a:off x="4247250" y="2927275"/>
              <a:ext cx="479850" cy="352750"/>
            </a:xfrm>
            <a:custGeom>
              <a:avLst/>
              <a:gdLst/>
              <a:ahLst/>
              <a:cxnLst/>
              <a:rect l="l" t="t" r="r" b="b"/>
              <a:pathLst>
                <a:path w="19194" h="14110" extrusionOk="0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9"/>
            <p:cNvSpPr/>
            <p:nvPr/>
          </p:nvSpPr>
          <p:spPr>
            <a:xfrm>
              <a:off x="4281775" y="2971625"/>
              <a:ext cx="445625" cy="309300"/>
            </a:xfrm>
            <a:custGeom>
              <a:avLst/>
              <a:gdLst/>
              <a:ahLst/>
              <a:cxnLst/>
              <a:rect l="l" t="t" r="r" b="b"/>
              <a:pathLst>
                <a:path w="17825" h="12372" extrusionOk="0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9"/>
            <p:cNvSpPr/>
            <p:nvPr/>
          </p:nvSpPr>
          <p:spPr>
            <a:xfrm>
              <a:off x="4320475" y="3015375"/>
              <a:ext cx="406925" cy="264950"/>
            </a:xfrm>
            <a:custGeom>
              <a:avLst/>
              <a:gdLst/>
              <a:ahLst/>
              <a:cxnLst/>
              <a:rect l="l" t="t" r="r" b="b"/>
              <a:pathLst>
                <a:path w="16277" h="10598" extrusionOk="0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9"/>
            <p:cNvSpPr/>
            <p:nvPr/>
          </p:nvSpPr>
          <p:spPr>
            <a:xfrm>
              <a:off x="4364525" y="3058850"/>
              <a:ext cx="362875" cy="221475"/>
            </a:xfrm>
            <a:custGeom>
              <a:avLst/>
              <a:gdLst/>
              <a:ahLst/>
              <a:cxnLst/>
              <a:rect l="l" t="t" r="r" b="b"/>
              <a:pathLst>
                <a:path w="14515" h="8859" extrusionOk="0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9"/>
            <p:cNvSpPr/>
            <p:nvPr/>
          </p:nvSpPr>
          <p:spPr>
            <a:xfrm>
              <a:off x="4414525" y="3102900"/>
              <a:ext cx="313150" cy="177425"/>
            </a:xfrm>
            <a:custGeom>
              <a:avLst/>
              <a:gdLst/>
              <a:ahLst/>
              <a:cxnLst/>
              <a:rect l="l" t="t" r="r" b="b"/>
              <a:pathLst>
                <a:path w="12526" h="7097" extrusionOk="0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9"/>
            <p:cNvSpPr/>
            <p:nvPr/>
          </p:nvSpPr>
          <p:spPr>
            <a:xfrm>
              <a:off x="4472275" y="3146950"/>
              <a:ext cx="255125" cy="133375"/>
            </a:xfrm>
            <a:custGeom>
              <a:avLst/>
              <a:gdLst/>
              <a:ahLst/>
              <a:cxnLst/>
              <a:rect l="l" t="t" r="r" b="b"/>
              <a:pathLst>
                <a:path w="10205" h="5335" extrusionOk="0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9"/>
            <p:cNvSpPr/>
            <p:nvPr/>
          </p:nvSpPr>
          <p:spPr>
            <a:xfrm>
              <a:off x="4539250" y="3190700"/>
              <a:ext cx="188150" cy="90525"/>
            </a:xfrm>
            <a:custGeom>
              <a:avLst/>
              <a:gdLst/>
              <a:ahLst/>
              <a:cxnLst/>
              <a:rect l="l" t="t" r="r" b="b"/>
              <a:pathLst>
                <a:path w="7526" h="3621" extrusionOk="0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9"/>
            <p:cNvSpPr/>
            <p:nvPr/>
          </p:nvSpPr>
          <p:spPr>
            <a:xfrm>
              <a:off x="4619625" y="3234750"/>
              <a:ext cx="108050" cy="46175"/>
            </a:xfrm>
            <a:custGeom>
              <a:avLst/>
              <a:gdLst/>
              <a:ahLst/>
              <a:cxnLst/>
              <a:rect l="l" t="t" r="r" b="b"/>
              <a:pathLst>
                <a:path w="4322" h="1847" extrusionOk="0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9"/>
            <p:cNvSpPr/>
            <p:nvPr/>
          </p:nvSpPr>
          <p:spPr>
            <a:xfrm>
              <a:off x="4720825" y="3278200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19"/>
          <p:cNvGrpSpPr/>
          <p:nvPr/>
        </p:nvGrpSpPr>
        <p:grpSpPr>
          <a:xfrm rot="5400000" flipH="1">
            <a:off x="-12101" y="12103"/>
            <a:ext cx="2020446" cy="1996256"/>
            <a:chOff x="3884100" y="2447750"/>
            <a:chExt cx="843575" cy="833475"/>
          </a:xfrm>
        </p:grpSpPr>
        <p:sp>
          <p:nvSpPr>
            <p:cNvPr id="836" name="Google Shape;836;p19"/>
            <p:cNvSpPr/>
            <p:nvPr/>
          </p:nvSpPr>
          <p:spPr>
            <a:xfrm>
              <a:off x="3884100" y="2447750"/>
              <a:ext cx="843300" cy="833175"/>
            </a:xfrm>
            <a:custGeom>
              <a:avLst/>
              <a:gdLst/>
              <a:ahLst/>
              <a:cxnLst/>
              <a:rect l="l" t="t" r="r" b="b"/>
              <a:pathLst>
                <a:path w="33732" h="33327" extrusionOk="0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9"/>
            <p:cNvSpPr/>
            <p:nvPr/>
          </p:nvSpPr>
          <p:spPr>
            <a:xfrm>
              <a:off x="3936800" y="2490900"/>
              <a:ext cx="790600" cy="789125"/>
            </a:xfrm>
            <a:custGeom>
              <a:avLst/>
              <a:gdLst/>
              <a:ahLst/>
              <a:cxnLst/>
              <a:rect l="l" t="t" r="r" b="b"/>
              <a:pathLst>
                <a:path w="31624" h="31565" extrusionOk="0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9"/>
            <p:cNvSpPr/>
            <p:nvPr/>
          </p:nvSpPr>
          <p:spPr>
            <a:xfrm>
              <a:off x="3979650" y="2534675"/>
              <a:ext cx="747450" cy="745650"/>
            </a:xfrm>
            <a:custGeom>
              <a:avLst/>
              <a:gdLst/>
              <a:ahLst/>
              <a:cxnLst/>
              <a:rect l="l" t="t" r="r" b="b"/>
              <a:pathLst>
                <a:path w="29898" h="29826" extrusionOk="0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9"/>
            <p:cNvSpPr/>
            <p:nvPr/>
          </p:nvSpPr>
          <p:spPr>
            <a:xfrm>
              <a:off x="4016550" y="2577825"/>
              <a:ext cx="710850" cy="702200"/>
            </a:xfrm>
            <a:custGeom>
              <a:avLst/>
              <a:gdLst/>
              <a:ahLst/>
              <a:cxnLst/>
              <a:rect l="l" t="t" r="r" b="b"/>
              <a:pathLst>
                <a:path w="28434" h="28088" extrusionOk="0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9"/>
            <p:cNvSpPr/>
            <p:nvPr/>
          </p:nvSpPr>
          <p:spPr>
            <a:xfrm>
              <a:off x="4048700" y="2621575"/>
              <a:ext cx="678700" cy="658450"/>
            </a:xfrm>
            <a:custGeom>
              <a:avLst/>
              <a:gdLst/>
              <a:ahLst/>
              <a:cxnLst/>
              <a:rect l="l" t="t" r="r" b="b"/>
              <a:pathLst>
                <a:path w="27148" h="26338" extrusionOk="0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9"/>
            <p:cNvSpPr/>
            <p:nvPr/>
          </p:nvSpPr>
          <p:spPr>
            <a:xfrm>
              <a:off x="4078175" y="2665625"/>
              <a:ext cx="648925" cy="614700"/>
            </a:xfrm>
            <a:custGeom>
              <a:avLst/>
              <a:gdLst/>
              <a:ahLst/>
              <a:cxnLst/>
              <a:rect l="l" t="t" r="r" b="b"/>
              <a:pathLst>
                <a:path w="25957" h="24588" extrusionOk="0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9"/>
            <p:cNvSpPr/>
            <p:nvPr/>
          </p:nvSpPr>
          <p:spPr>
            <a:xfrm>
              <a:off x="4106750" y="2708800"/>
              <a:ext cx="620650" cy="571225"/>
            </a:xfrm>
            <a:custGeom>
              <a:avLst/>
              <a:gdLst/>
              <a:ahLst/>
              <a:cxnLst/>
              <a:rect l="l" t="t" r="r" b="b"/>
              <a:pathLst>
                <a:path w="24826" h="22849" extrusionOk="0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9"/>
            <p:cNvSpPr/>
            <p:nvPr/>
          </p:nvSpPr>
          <p:spPr>
            <a:xfrm>
              <a:off x="4133550" y="2753150"/>
              <a:ext cx="593850" cy="527175"/>
            </a:xfrm>
            <a:custGeom>
              <a:avLst/>
              <a:gdLst/>
              <a:ahLst/>
              <a:cxnLst/>
              <a:rect l="l" t="t" r="r" b="b"/>
              <a:pathLst>
                <a:path w="23754" h="21087" extrusionOk="0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9"/>
            <p:cNvSpPr/>
            <p:nvPr/>
          </p:nvSpPr>
          <p:spPr>
            <a:xfrm>
              <a:off x="4160625" y="2796300"/>
              <a:ext cx="567050" cy="484025"/>
            </a:xfrm>
            <a:custGeom>
              <a:avLst/>
              <a:gdLst/>
              <a:ahLst/>
              <a:cxnLst/>
              <a:rect l="l" t="t" r="r" b="b"/>
              <a:pathLst>
                <a:path w="22682" h="19361" extrusionOk="0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9"/>
            <p:cNvSpPr/>
            <p:nvPr/>
          </p:nvSpPr>
          <p:spPr>
            <a:xfrm>
              <a:off x="4188000" y="2840050"/>
              <a:ext cx="539675" cy="439975"/>
            </a:xfrm>
            <a:custGeom>
              <a:avLst/>
              <a:gdLst/>
              <a:ahLst/>
              <a:cxnLst/>
              <a:rect l="l" t="t" r="r" b="b"/>
              <a:pathLst>
                <a:path w="21587" h="17599" extrusionOk="0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9"/>
            <p:cNvSpPr/>
            <p:nvPr/>
          </p:nvSpPr>
          <p:spPr>
            <a:xfrm>
              <a:off x="4216575" y="2884125"/>
              <a:ext cx="510825" cy="396200"/>
            </a:xfrm>
            <a:custGeom>
              <a:avLst/>
              <a:gdLst/>
              <a:ahLst/>
              <a:cxnLst/>
              <a:rect l="l" t="t" r="r" b="b"/>
              <a:pathLst>
                <a:path w="20433" h="15848" extrusionOk="0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9"/>
            <p:cNvSpPr/>
            <p:nvPr/>
          </p:nvSpPr>
          <p:spPr>
            <a:xfrm>
              <a:off x="4247250" y="2927275"/>
              <a:ext cx="479850" cy="352750"/>
            </a:xfrm>
            <a:custGeom>
              <a:avLst/>
              <a:gdLst/>
              <a:ahLst/>
              <a:cxnLst/>
              <a:rect l="l" t="t" r="r" b="b"/>
              <a:pathLst>
                <a:path w="19194" h="14110" extrusionOk="0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9"/>
            <p:cNvSpPr/>
            <p:nvPr/>
          </p:nvSpPr>
          <p:spPr>
            <a:xfrm>
              <a:off x="4281775" y="2971625"/>
              <a:ext cx="445625" cy="309300"/>
            </a:xfrm>
            <a:custGeom>
              <a:avLst/>
              <a:gdLst/>
              <a:ahLst/>
              <a:cxnLst/>
              <a:rect l="l" t="t" r="r" b="b"/>
              <a:pathLst>
                <a:path w="17825" h="12372" extrusionOk="0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9"/>
            <p:cNvSpPr/>
            <p:nvPr/>
          </p:nvSpPr>
          <p:spPr>
            <a:xfrm>
              <a:off x="4320475" y="3015375"/>
              <a:ext cx="406925" cy="264950"/>
            </a:xfrm>
            <a:custGeom>
              <a:avLst/>
              <a:gdLst/>
              <a:ahLst/>
              <a:cxnLst/>
              <a:rect l="l" t="t" r="r" b="b"/>
              <a:pathLst>
                <a:path w="16277" h="10598" extrusionOk="0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9"/>
            <p:cNvSpPr/>
            <p:nvPr/>
          </p:nvSpPr>
          <p:spPr>
            <a:xfrm>
              <a:off x="4364525" y="3058850"/>
              <a:ext cx="362875" cy="221475"/>
            </a:xfrm>
            <a:custGeom>
              <a:avLst/>
              <a:gdLst/>
              <a:ahLst/>
              <a:cxnLst/>
              <a:rect l="l" t="t" r="r" b="b"/>
              <a:pathLst>
                <a:path w="14515" h="8859" extrusionOk="0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9"/>
            <p:cNvSpPr/>
            <p:nvPr/>
          </p:nvSpPr>
          <p:spPr>
            <a:xfrm>
              <a:off x="4414525" y="3102900"/>
              <a:ext cx="313150" cy="177425"/>
            </a:xfrm>
            <a:custGeom>
              <a:avLst/>
              <a:gdLst/>
              <a:ahLst/>
              <a:cxnLst/>
              <a:rect l="l" t="t" r="r" b="b"/>
              <a:pathLst>
                <a:path w="12526" h="7097" extrusionOk="0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9"/>
            <p:cNvSpPr/>
            <p:nvPr/>
          </p:nvSpPr>
          <p:spPr>
            <a:xfrm>
              <a:off x="4472275" y="3146950"/>
              <a:ext cx="255125" cy="133375"/>
            </a:xfrm>
            <a:custGeom>
              <a:avLst/>
              <a:gdLst/>
              <a:ahLst/>
              <a:cxnLst/>
              <a:rect l="l" t="t" r="r" b="b"/>
              <a:pathLst>
                <a:path w="10205" h="5335" extrusionOk="0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9"/>
            <p:cNvSpPr/>
            <p:nvPr/>
          </p:nvSpPr>
          <p:spPr>
            <a:xfrm>
              <a:off x="4539250" y="3190700"/>
              <a:ext cx="188150" cy="90525"/>
            </a:xfrm>
            <a:custGeom>
              <a:avLst/>
              <a:gdLst/>
              <a:ahLst/>
              <a:cxnLst/>
              <a:rect l="l" t="t" r="r" b="b"/>
              <a:pathLst>
                <a:path w="7526" h="3621" extrusionOk="0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9"/>
            <p:cNvSpPr/>
            <p:nvPr/>
          </p:nvSpPr>
          <p:spPr>
            <a:xfrm>
              <a:off x="4619625" y="3234750"/>
              <a:ext cx="108050" cy="46175"/>
            </a:xfrm>
            <a:custGeom>
              <a:avLst/>
              <a:gdLst/>
              <a:ahLst/>
              <a:cxnLst/>
              <a:rect l="l" t="t" r="r" b="b"/>
              <a:pathLst>
                <a:path w="4322" h="1847" extrusionOk="0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9"/>
            <p:cNvSpPr/>
            <p:nvPr/>
          </p:nvSpPr>
          <p:spPr>
            <a:xfrm>
              <a:off x="4720825" y="3278200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6" name="Google Shape;85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857" name="Google Shape;857;p19"/>
          <p:cNvSpPr txBox="1">
            <a:spLocks noGrp="1"/>
          </p:cNvSpPr>
          <p:nvPr>
            <p:ph type="title" idx="2"/>
          </p:nvPr>
        </p:nvSpPr>
        <p:spPr>
          <a:xfrm>
            <a:off x="836025" y="2894100"/>
            <a:ext cx="2238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858" name="Google Shape;858;p19"/>
          <p:cNvSpPr txBox="1">
            <a:spLocks noGrp="1"/>
          </p:cNvSpPr>
          <p:nvPr>
            <p:ph type="subTitle" idx="1"/>
          </p:nvPr>
        </p:nvSpPr>
        <p:spPr>
          <a:xfrm>
            <a:off x="836025" y="3288275"/>
            <a:ext cx="22386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59" name="Google Shape;859;p19"/>
          <p:cNvSpPr txBox="1">
            <a:spLocks noGrp="1"/>
          </p:cNvSpPr>
          <p:nvPr>
            <p:ph type="title" idx="3"/>
          </p:nvPr>
        </p:nvSpPr>
        <p:spPr>
          <a:xfrm>
            <a:off x="3452625" y="2894100"/>
            <a:ext cx="2238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860" name="Google Shape;860;p19"/>
          <p:cNvSpPr txBox="1">
            <a:spLocks noGrp="1"/>
          </p:cNvSpPr>
          <p:nvPr>
            <p:ph type="subTitle" idx="4"/>
          </p:nvPr>
        </p:nvSpPr>
        <p:spPr>
          <a:xfrm>
            <a:off x="3452627" y="3288275"/>
            <a:ext cx="22386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61" name="Google Shape;861;p19"/>
          <p:cNvSpPr txBox="1">
            <a:spLocks noGrp="1"/>
          </p:cNvSpPr>
          <p:nvPr>
            <p:ph type="title" idx="5"/>
          </p:nvPr>
        </p:nvSpPr>
        <p:spPr>
          <a:xfrm>
            <a:off x="6069375" y="2894100"/>
            <a:ext cx="2238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862" name="Google Shape;862;p19"/>
          <p:cNvSpPr txBox="1">
            <a:spLocks noGrp="1"/>
          </p:cNvSpPr>
          <p:nvPr>
            <p:ph type="subTitle" idx="6"/>
          </p:nvPr>
        </p:nvSpPr>
        <p:spPr>
          <a:xfrm>
            <a:off x="6069378" y="3288275"/>
            <a:ext cx="22386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2" name="Google Shape;1042;p22"/>
          <p:cNvGrpSpPr/>
          <p:nvPr/>
        </p:nvGrpSpPr>
        <p:grpSpPr>
          <a:xfrm flipH="1">
            <a:off x="-13839" y="40"/>
            <a:ext cx="1637733" cy="4339502"/>
            <a:chOff x="2771175" y="2473050"/>
            <a:chExt cx="613475" cy="1625525"/>
          </a:xfrm>
        </p:grpSpPr>
        <p:sp>
          <p:nvSpPr>
            <p:cNvPr id="1043" name="Google Shape;1043;p22"/>
            <p:cNvSpPr/>
            <p:nvPr/>
          </p:nvSpPr>
          <p:spPr>
            <a:xfrm>
              <a:off x="2771175" y="24730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2"/>
            <p:cNvSpPr/>
            <p:nvPr/>
          </p:nvSpPr>
          <p:spPr>
            <a:xfrm>
              <a:off x="2811350" y="2473650"/>
              <a:ext cx="573025" cy="1468650"/>
            </a:xfrm>
            <a:custGeom>
              <a:avLst/>
              <a:gdLst/>
              <a:ahLst/>
              <a:cxnLst/>
              <a:rect l="l" t="t" r="r" b="b"/>
              <a:pathLst>
                <a:path w="22921" h="58746" extrusionOk="0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2"/>
            <p:cNvSpPr/>
            <p:nvPr/>
          </p:nvSpPr>
          <p:spPr>
            <a:xfrm>
              <a:off x="2851825" y="2473650"/>
              <a:ext cx="532550" cy="1401375"/>
            </a:xfrm>
            <a:custGeom>
              <a:avLst/>
              <a:gdLst/>
              <a:ahLst/>
              <a:cxnLst/>
              <a:rect l="l" t="t" r="r" b="b"/>
              <a:pathLst>
                <a:path w="21302" h="56055" extrusionOk="0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2"/>
            <p:cNvSpPr/>
            <p:nvPr/>
          </p:nvSpPr>
          <p:spPr>
            <a:xfrm>
              <a:off x="2892600" y="2473650"/>
              <a:ext cx="492050" cy="1352575"/>
            </a:xfrm>
            <a:custGeom>
              <a:avLst/>
              <a:gdLst/>
              <a:ahLst/>
              <a:cxnLst/>
              <a:rect l="l" t="t" r="r" b="b"/>
              <a:pathLst>
                <a:path w="19682" h="54103" extrusionOk="0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2"/>
            <p:cNvSpPr/>
            <p:nvPr/>
          </p:nvSpPr>
          <p:spPr>
            <a:xfrm>
              <a:off x="2932800" y="2473050"/>
              <a:ext cx="451575" cy="1312975"/>
            </a:xfrm>
            <a:custGeom>
              <a:avLst/>
              <a:gdLst/>
              <a:ahLst/>
              <a:cxnLst/>
              <a:rect l="l" t="t" r="r" b="b"/>
              <a:pathLst>
                <a:path w="18063" h="52519" extrusionOk="0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2"/>
            <p:cNvSpPr/>
            <p:nvPr/>
          </p:nvSpPr>
          <p:spPr>
            <a:xfrm>
              <a:off x="2973275" y="2473350"/>
              <a:ext cx="411100" cy="1277275"/>
            </a:xfrm>
            <a:custGeom>
              <a:avLst/>
              <a:gdLst/>
              <a:ahLst/>
              <a:cxnLst/>
              <a:rect l="l" t="t" r="r" b="b"/>
              <a:pathLst>
                <a:path w="16444" h="51091" extrusionOk="0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2"/>
            <p:cNvSpPr/>
            <p:nvPr/>
          </p:nvSpPr>
          <p:spPr>
            <a:xfrm>
              <a:off x="3013750" y="2473350"/>
              <a:ext cx="370900" cy="1244525"/>
            </a:xfrm>
            <a:custGeom>
              <a:avLst/>
              <a:gdLst/>
              <a:ahLst/>
              <a:cxnLst/>
              <a:rect l="l" t="t" r="r" b="b"/>
              <a:pathLst>
                <a:path w="14836" h="49781" extrusionOk="0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2"/>
            <p:cNvSpPr/>
            <p:nvPr/>
          </p:nvSpPr>
          <p:spPr>
            <a:xfrm>
              <a:off x="3053950" y="2473350"/>
              <a:ext cx="330700" cy="1212675"/>
            </a:xfrm>
            <a:custGeom>
              <a:avLst/>
              <a:gdLst/>
              <a:ahLst/>
              <a:cxnLst/>
              <a:rect l="l" t="t" r="r" b="b"/>
              <a:pathLst>
                <a:path w="13228" h="48507" extrusionOk="0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3094425" y="2473050"/>
              <a:ext cx="290225" cy="1179925"/>
            </a:xfrm>
            <a:custGeom>
              <a:avLst/>
              <a:gdLst/>
              <a:ahLst/>
              <a:cxnLst/>
              <a:rect l="l" t="t" r="r" b="b"/>
              <a:pathLst>
                <a:path w="11609" h="47197" extrusionOk="0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3135200" y="2473350"/>
              <a:ext cx="249450" cy="1144500"/>
            </a:xfrm>
            <a:custGeom>
              <a:avLst/>
              <a:gdLst/>
              <a:ahLst/>
              <a:cxnLst/>
              <a:rect l="l" t="t" r="r" b="b"/>
              <a:pathLst>
                <a:path w="9978" h="45780" extrusionOk="0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3175375" y="2473350"/>
              <a:ext cx="209275" cy="1104625"/>
            </a:xfrm>
            <a:custGeom>
              <a:avLst/>
              <a:gdLst/>
              <a:ahLst/>
              <a:cxnLst/>
              <a:rect l="l" t="t" r="r" b="b"/>
              <a:pathLst>
                <a:path w="8371" h="44185" extrusionOk="0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3215875" y="2473350"/>
              <a:ext cx="168775" cy="1056700"/>
            </a:xfrm>
            <a:custGeom>
              <a:avLst/>
              <a:gdLst/>
              <a:ahLst/>
              <a:cxnLst/>
              <a:rect l="l" t="t" r="r" b="b"/>
              <a:pathLst>
                <a:path w="6751" h="42268" extrusionOk="0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2"/>
            <p:cNvSpPr/>
            <p:nvPr/>
          </p:nvSpPr>
          <p:spPr>
            <a:xfrm>
              <a:off x="3256050" y="2498050"/>
              <a:ext cx="128325" cy="971875"/>
            </a:xfrm>
            <a:custGeom>
              <a:avLst/>
              <a:gdLst/>
              <a:ahLst/>
              <a:cxnLst/>
              <a:rect l="l" t="t" r="r" b="b"/>
              <a:pathLst>
                <a:path w="5133" h="38875" extrusionOk="0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2"/>
            <p:cNvSpPr/>
            <p:nvPr/>
          </p:nvSpPr>
          <p:spPr>
            <a:xfrm>
              <a:off x="3296525" y="2591225"/>
              <a:ext cx="88125" cy="800725"/>
            </a:xfrm>
            <a:custGeom>
              <a:avLst/>
              <a:gdLst/>
              <a:ahLst/>
              <a:cxnLst/>
              <a:rect l="l" t="t" r="r" b="b"/>
              <a:pathLst>
                <a:path w="3525" h="32029" extrusionOk="0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3339700" y="2726350"/>
              <a:ext cx="44675" cy="553075"/>
            </a:xfrm>
            <a:custGeom>
              <a:avLst/>
              <a:gdLst/>
              <a:ahLst/>
              <a:cxnLst/>
              <a:rect l="l" t="t" r="r" b="b"/>
              <a:pathLst>
                <a:path w="1787" h="22123" extrusionOk="0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22"/>
          <p:cNvGrpSpPr/>
          <p:nvPr/>
        </p:nvGrpSpPr>
        <p:grpSpPr>
          <a:xfrm>
            <a:off x="7520011" y="40"/>
            <a:ext cx="1637733" cy="4339502"/>
            <a:chOff x="2771175" y="2473050"/>
            <a:chExt cx="613475" cy="1625525"/>
          </a:xfrm>
        </p:grpSpPr>
        <p:sp>
          <p:nvSpPr>
            <p:cNvPr id="1059" name="Google Shape;1059;p22"/>
            <p:cNvSpPr/>
            <p:nvPr/>
          </p:nvSpPr>
          <p:spPr>
            <a:xfrm>
              <a:off x="2771175" y="24730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2"/>
            <p:cNvSpPr/>
            <p:nvPr/>
          </p:nvSpPr>
          <p:spPr>
            <a:xfrm>
              <a:off x="2811350" y="2473650"/>
              <a:ext cx="573025" cy="1468650"/>
            </a:xfrm>
            <a:custGeom>
              <a:avLst/>
              <a:gdLst/>
              <a:ahLst/>
              <a:cxnLst/>
              <a:rect l="l" t="t" r="r" b="b"/>
              <a:pathLst>
                <a:path w="22921" h="58746" extrusionOk="0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2"/>
            <p:cNvSpPr/>
            <p:nvPr/>
          </p:nvSpPr>
          <p:spPr>
            <a:xfrm>
              <a:off x="2851825" y="2473650"/>
              <a:ext cx="532550" cy="1401375"/>
            </a:xfrm>
            <a:custGeom>
              <a:avLst/>
              <a:gdLst/>
              <a:ahLst/>
              <a:cxnLst/>
              <a:rect l="l" t="t" r="r" b="b"/>
              <a:pathLst>
                <a:path w="21302" h="56055" extrusionOk="0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2"/>
            <p:cNvSpPr/>
            <p:nvPr/>
          </p:nvSpPr>
          <p:spPr>
            <a:xfrm>
              <a:off x="2892600" y="2473650"/>
              <a:ext cx="492050" cy="1352575"/>
            </a:xfrm>
            <a:custGeom>
              <a:avLst/>
              <a:gdLst/>
              <a:ahLst/>
              <a:cxnLst/>
              <a:rect l="l" t="t" r="r" b="b"/>
              <a:pathLst>
                <a:path w="19682" h="54103" extrusionOk="0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2"/>
            <p:cNvSpPr/>
            <p:nvPr/>
          </p:nvSpPr>
          <p:spPr>
            <a:xfrm>
              <a:off x="2932800" y="2473050"/>
              <a:ext cx="451575" cy="1312975"/>
            </a:xfrm>
            <a:custGeom>
              <a:avLst/>
              <a:gdLst/>
              <a:ahLst/>
              <a:cxnLst/>
              <a:rect l="l" t="t" r="r" b="b"/>
              <a:pathLst>
                <a:path w="18063" h="52519" extrusionOk="0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2"/>
            <p:cNvSpPr/>
            <p:nvPr/>
          </p:nvSpPr>
          <p:spPr>
            <a:xfrm>
              <a:off x="2973275" y="2473350"/>
              <a:ext cx="411100" cy="1277275"/>
            </a:xfrm>
            <a:custGeom>
              <a:avLst/>
              <a:gdLst/>
              <a:ahLst/>
              <a:cxnLst/>
              <a:rect l="l" t="t" r="r" b="b"/>
              <a:pathLst>
                <a:path w="16444" h="51091" extrusionOk="0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2"/>
            <p:cNvSpPr/>
            <p:nvPr/>
          </p:nvSpPr>
          <p:spPr>
            <a:xfrm>
              <a:off x="3013750" y="2473350"/>
              <a:ext cx="370900" cy="1244525"/>
            </a:xfrm>
            <a:custGeom>
              <a:avLst/>
              <a:gdLst/>
              <a:ahLst/>
              <a:cxnLst/>
              <a:rect l="l" t="t" r="r" b="b"/>
              <a:pathLst>
                <a:path w="14836" h="49781" extrusionOk="0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2"/>
            <p:cNvSpPr/>
            <p:nvPr/>
          </p:nvSpPr>
          <p:spPr>
            <a:xfrm>
              <a:off x="3053950" y="2473350"/>
              <a:ext cx="330700" cy="1212675"/>
            </a:xfrm>
            <a:custGeom>
              <a:avLst/>
              <a:gdLst/>
              <a:ahLst/>
              <a:cxnLst/>
              <a:rect l="l" t="t" r="r" b="b"/>
              <a:pathLst>
                <a:path w="13228" h="48507" extrusionOk="0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2"/>
            <p:cNvSpPr/>
            <p:nvPr/>
          </p:nvSpPr>
          <p:spPr>
            <a:xfrm>
              <a:off x="3094425" y="2473050"/>
              <a:ext cx="290225" cy="1179925"/>
            </a:xfrm>
            <a:custGeom>
              <a:avLst/>
              <a:gdLst/>
              <a:ahLst/>
              <a:cxnLst/>
              <a:rect l="l" t="t" r="r" b="b"/>
              <a:pathLst>
                <a:path w="11609" h="47197" extrusionOk="0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2"/>
            <p:cNvSpPr/>
            <p:nvPr/>
          </p:nvSpPr>
          <p:spPr>
            <a:xfrm>
              <a:off x="3135200" y="2473350"/>
              <a:ext cx="249450" cy="1144500"/>
            </a:xfrm>
            <a:custGeom>
              <a:avLst/>
              <a:gdLst/>
              <a:ahLst/>
              <a:cxnLst/>
              <a:rect l="l" t="t" r="r" b="b"/>
              <a:pathLst>
                <a:path w="9978" h="45780" extrusionOk="0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2"/>
            <p:cNvSpPr/>
            <p:nvPr/>
          </p:nvSpPr>
          <p:spPr>
            <a:xfrm>
              <a:off x="3175375" y="2473350"/>
              <a:ext cx="209275" cy="1104625"/>
            </a:xfrm>
            <a:custGeom>
              <a:avLst/>
              <a:gdLst/>
              <a:ahLst/>
              <a:cxnLst/>
              <a:rect l="l" t="t" r="r" b="b"/>
              <a:pathLst>
                <a:path w="8371" h="44185" extrusionOk="0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2"/>
            <p:cNvSpPr/>
            <p:nvPr/>
          </p:nvSpPr>
          <p:spPr>
            <a:xfrm>
              <a:off x="3215875" y="2473350"/>
              <a:ext cx="168775" cy="1056700"/>
            </a:xfrm>
            <a:custGeom>
              <a:avLst/>
              <a:gdLst/>
              <a:ahLst/>
              <a:cxnLst/>
              <a:rect l="l" t="t" r="r" b="b"/>
              <a:pathLst>
                <a:path w="6751" h="42268" extrusionOk="0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2"/>
            <p:cNvSpPr/>
            <p:nvPr/>
          </p:nvSpPr>
          <p:spPr>
            <a:xfrm>
              <a:off x="3256050" y="2498050"/>
              <a:ext cx="128325" cy="971875"/>
            </a:xfrm>
            <a:custGeom>
              <a:avLst/>
              <a:gdLst/>
              <a:ahLst/>
              <a:cxnLst/>
              <a:rect l="l" t="t" r="r" b="b"/>
              <a:pathLst>
                <a:path w="5133" h="38875" extrusionOk="0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2"/>
            <p:cNvSpPr/>
            <p:nvPr/>
          </p:nvSpPr>
          <p:spPr>
            <a:xfrm>
              <a:off x="3296525" y="2591225"/>
              <a:ext cx="88125" cy="800725"/>
            </a:xfrm>
            <a:custGeom>
              <a:avLst/>
              <a:gdLst/>
              <a:ahLst/>
              <a:cxnLst/>
              <a:rect l="l" t="t" r="r" b="b"/>
              <a:pathLst>
                <a:path w="3525" h="32029" extrusionOk="0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2"/>
            <p:cNvSpPr/>
            <p:nvPr/>
          </p:nvSpPr>
          <p:spPr>
            <a:xfrm>
              <a:off x="3339700" y="2726350"/>
              <a:ext cx="44675" cy="553075"/>
            </a:xfrm>
            <a:custGeom>
              <a:avLst/>
              <a:gdLst/>
              <a:ahLst/>
              <a:cxnLst/>
              <a:rect l="l" t="t" r="r" b="b"/>
              <a:pathLst>
                <a:path w="1787" h="22123" extrusionOk="0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4" name="Google Shape;1074;p22"/>
          <p:cNvSpPr/>
          <p:nvPr/>
        </p:nvSpPr>
        <p:spPr>
          <a:xfrm>
            <a:off x="958075" y="2112383"/>
            <a:ext cx="2272200" cy="66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22"/>
          <p:cNvSpPr/>
          <p:nvPr/>
        </p:nvSpPr>
        <p:spPr>
          <a:xfrm>
            <a:off x="3445675" y="2112383"/>
            <a:ext cx="2272200" cy="66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22"/>
          <p:cNvSpPr/>
          <p:nvPr/>
        </p:nvSpPr>
        <p:spPr>
          <a:xfrm>
            <a:off x="5933275" y="2112383"/>
            <a:ext cx="2272200" cy="66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2"/>
          <p:cNvSpPr/>
          <p:nvPr/>
        </p:nvSpPr>
        <p:spPr>
          <a:xfrm>
            <a:off x="958075" y="3815733"/>
            <a:ext cx="2272200" cy="66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22"/>
          <p:cNvSpPr/>
          <p:nvPr/>
        </p:nvSpPr>
        <p:spPr>
          <a:xfrm>
            <a:off x="3445675" y="3815733"/>
            <a:ext cx="2272200" cy="66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22"/>
          <p:cNvSpPr/>
          <p:nvPr/>
        </p:nvSpPr>
        <p:spPr>
          <a:xfrm>
            <a:off x="5933275" y="3815733"/>
            <a:ext cx="2272200" cy="66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22"/>
          <p:cNvSpPr/>
          <p:nvPr/>
        </p:nvSpPr>
        <p:spPr>
          <a:xfrm>
            <a:off x="5913625" y="3126025"/>
            <a:ext cx="2272200" cy="527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2"/>
          <p:cNvSpPr/>
          <p:nvPr/>
        </p:nvSpPr>
        <p:spPr>
          <a:xfrm>
            <a:off x="3435850" y="3126025"/>
            <a:ext cx="2272200" cy="527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22"/>
          <p:cNvSpPr/>
          <p:nvPr/>
        </p:nvSpPr>
        <p:spPr>
          <a:xfrm>
            <a:off x="958075" y="3126025"/>
            <a:ext cx="2272200" cy="527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22"/>
          <p:cNvSpPr/>
          <p:nvPr/>
        </p:nvSpPr>
        <p:spPr>
          <a:xfrm>
            <a:off x="5913625" y="1438775"/>
            <a:ext cx="2272200" cy="527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22"/>
          <p:cNvSpPr/>
          <p:nvPr/>
        </p:nvSpPr>
        <p:spPr>
          <a:xfrm>
            <a:off x="3435850" y="1438775"/>
            <a:ext cx="2272200" cy="527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22"/>
          <p:cNvSpPr/>
          <p:nvPr/>
        </p:nvSpPr>
        <p:spPr>
          <a:xfrm>
            <a:off x="958075" y="1438775"/>
            <a:ext cx="2272200" cy="527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1087" name="Google Shape;1087;p22"/>
          <p:cNvSpPr txBox="1">
            <a:spLocks noGrp="1"/>
          </p:cNvSpPr>
          <p:nvPr>
            <p:ph type="title" idx="2"/>
          </p:nvPr>
        </p:nvSpPr>
        <p:spPr>
          <a:xfrm>
            <a:off x="1101175" y="1438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1088" name="Google Shape;1088;p22"/>
          <p:cNvSpPr txBox="1">
            <a:spLocks noGrp="1"/>
          </p:cNvSpPr>
          <p:nvPr>
            <p:ph type="subTitle" idx="1"/>
          </p:nvPr>
        </p:nvSpPr>
        <p:spPr>
          <a:xfrm>
            <a:off x="1101175" y="2142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89" name="Google Shape;1089;p22"/>
          <p:cNvSpPr txBox="1">
            <a:spLocks noGrp="1"/>
          </p:cNvSpPr>
          <p:nvPr>
            <p:ph type="title" idx="3"/>
          </p:nvPr>
        </p:nvSpPr>
        <p:spPr>
          <a:xfrm>
            <a:off x="3578951" y="1438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1090" name="Google Shape;1090;p22"/>
          <p:cNvSpPr txBox="1">
            <a:spLocks noGrp="1"/>
          </p:cNvSpPr>
          <p:nvPr>
            <p:ph type="subTitle" idx="4"/>
          </p:nvPr>
        </p:nvSpPr>
        <p:spPr>
          <a:xfrm>
            <a:off x="3578951" y="2142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91" name="Google Shape;1091;p22"/>
          <p:cNvSpPr txBox="1">
            <a:spLocks noGrp="1"/>
          </p:cNvSpPr>
          <p:nvPr>
            <p:ph type="title" idx="5"/>
          </p:nvPr>
        </p:nvSpPr>
        <p:spPr>
          <a:xfrm>
            <a:off x="1101175" y="31260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1092" name="Google Shape;1092;p22"/>
          <p:cNvSpPr txBox="1">
            <a:spLocks noGrp="1"/>
          </p:cNvSpPr>
          <p:nvPr>
            <p:ph type="subTitle" idx="6"/>
          </p:nvPr>
        </p:nvSpPr>
        <p:spPr>
          <a:xfrm>
            <a:off x="1101175" y="38298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93" name="Google Shape;1093;p22"/>
          <p:cNvSpPr txBox="1">
            <a:spLocks noGrp="1"/>
          </p:cNvSpPr>
          <p:nvPr>
            <p:ph type="title" idx="7"/>
          </p:nvPr>
        </p:nvSpPr>
        <p:spPr>
          <a:xfrm>
            <a:off x="3578951" y="31260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1094" name="Google Shape;1094;p22"/>
          <p:cNvSpPr txBox="1">
            <a:spLocks noGrp="1"/>
          </p:cNvSpPr>
          <p:nvPr>
            <p:ph type="subTitle" idx="8"/>
          </p:nvPr>
        </p:nvSpPr>
        <p:spPr>
          <a:xfrm>
            <a:off x="3578951" y="38298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95" name="Google Shape;1095;p22"/>
          <p:cNvSpPr txBox="1">
            <a:spLocks noGrp="1"/>
          </p:cNvSpPr>
          <p:nvPr>
            <p:ph type="title" idx="9"/>
          </p:nvPr>
        </p:nvSpPr>
        <p:spPr>
          <a:xfrm>
            <a:off x="6056727" y="1438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1096" name="Google Shape;1096;p22"/>
          <p:cNvSpPr txBox="1">
            <a:spLocks noGrp="1"/>
          </p:cNvSpPr>
          <p:nvPr>
            <p:ph type="subTitle" idx="13"/>
          </p:nvPr>
        </p:nvSpPr>
        <p:spPr>
          <a:xfrm>
            <a:off x="6056727" y="2142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97" name="Google Shape;1097;p22"/>
          <p:cNvSpPr txBox="1">
            <a:spLocks noGrp="1"/>
          </p:cNvSpPr>
          <p:nvPr>
            <p:ph type="title" idx="14"/>
          </p:nvPr>
        </p:nvSpPr>
        <p:spPr>
          <a:xfrm>
            <a:off x="6056727" y="31260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1098" name="Google Shape;1098;p22"/>
          <p:cNvSpPr txBox="1">
            <a:spLocks noGrp="1"/>
          </p:cNvSpPr>
          <p:nvPr>
            <p:ph type="subTitle" idx="15"/>
          </p:nvPr>
        </p:nvSpPr>
        <p:spPr>
          <a:xfrm>
            <a:off x="6056727" y="38298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23"/>
          <p:cNvSpPr/>
          <p:nvPr/>
        </p:nvSpPr>
        <p:spPr>
          <a:xfrm>
            <a:off x="3040575" y="3974100"/>
            <a:ext cx="3062700" cy="539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23"/>
          <p:cNvSpPr/>
          <p:nvPr/>
        </p:nvSpPr>
        <p:spPr>
          <a:xfrm>
            <a:off x="4699350" y="1458550"/>
            <a:ext cx="3062700" cy="736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23"/>
          <p:cNvSpPr/>
          <p:nvPr/>
        </p:nvSpPr>
        <p:spPr>
          <a:xfrm>
            <a:off x="4699338" y="2358527"/>
            <a:ext cx="3062700" cy="539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23"/>
          <p:cNvSpPr/>
          <p:nvPr/>
        </p:nvSpPr>
        <p:spPr>
          <a:xfrm>
            <a:off x="1381975" y="1458550"/>
            <a:ext cx="3062700" cy="736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23"/>
          <p:cNvSpPr/>
          <p:nvPr/>
        </p:nvSpPr>
        <p:spPr>
          <a:xfrm>
            <a:off x="1381963" y="2312102"/>
            <a:ext cx="3062700" cy="539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23"/>
          <p:cNvSpPr/>
          <p:nvPr/>
        </p:nvSpPr>
        <p:spPr>
          <a:xfrm>
            <a:off x="3040675" y="3120550"/>
            <a:ext cx="3062700" cy="736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6" name="Google Shape;1106;p23"/>
          <p:cNvGrpSpPr/>
          <p:nvPr/>
        </p:nvGrpSpPr>
        <p:grpSpPr>
          <a:xfrm>
            <a:off x="5942652" y="1337208"/>
            <a:ext cx="3201535" cy="3808729"/>
            <a:chOff x="5588175" y="1772375"/>
            <a:chExt cx="1282050" cy="1525200"/>
          </a:xfrm>
        </p:grpSpPr>
        <p:sp>
          <p:nvSpPr>
            <p:cNvPr id="1107" name="Google Shape;1107;p23"/>
            <p:cNvSpPr/>
            <p:nvPr/>
          </p:nvSpPr>
          <p:spPr>
            <a:xfrm>
              <a:off x="5588175" y="1772375"/>
              <a:ext cx="1282050" cy="1525200"/>
            </a:xfrm>
            <a:custGeom>
              <a:avLst/>
              <a:gdLst/>
              <a:ahLst/>
              <a:cxnLst/>
              <a:rect l="l" t="t" r="r" b="b"/>
              <a:pathLst>
                <a:path w="51282" h="61008" extrusionOk="0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3"/>
            <p:cNvSpPr/>
            <p:nvPr/>
          </p:nvSpPr>
          <p:spPr>
            <a:xfrm>
              <a:off x="5623000" y="1831900"/>
              <a:ext cx="1246625" cy="1465675"/>
            </a:xfrm>
            <a:custGeom>
              <a:avLst/>
              <a:gdLst/>
              <a:ahLst/>
              <a:cxnLst/>
              <a:rect l="l" t="t" r="r" b="b"/>
              <a:pathLst>
                <a:path w="49865" h="58627" extrusionOk="0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3"/>
            <p:cNvSpPr/>
            <p:nvPr/>
          </p:nvSpPr>
          <p:spPr>
            <a:xfrm>
              <a:off x="5662600" y="1892925"/>
              <a:ext cx="1207025" cy="1404350"/>
            </a:xfrm>
            <a:custGeom>
              <a:avLst/>
              <a:gdLst/>
              <a:ahLst/>
              <a:cxnLst/>
              <a:rect l="l" t="t" r="r" b="b"/>
              <a:pathLst>
                <a:path w="48281" h="56174" extrusionOk="0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3"/>
            <p:cNvSpPr/>
            <p:nvPr/>
          </p:nvSpPr>
          <p:spPr>
            <a:xfrm>
              <a:off x="5706350" y="1957800"/>
              <a:ext cx="1163275" cy="1339775"/>
            </a:xfrm>
            <a:custGeom>
              <a:avLst/>
              <a:gdLst/>
              <a:ahLst/>
              <a:cxnLst/>
              <a:rect l="l" t="t" r="r" b="b"/>
              <a:pathLst>
                <a:path w="46531" h="53591" extrusionOk="0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3"/>
            <p:cNvSpPr/>
            <p:nvPr/>
          </p:nvSpPr>
          <p:spPr>
            <a:xfrm>
              <a:off x="5756350" y="2024775"/>
              <a:ext cx="1113275" cy="1272500"/>
            </a:xfrm>
            <a:custGeom>
              <a:avLst/>
              <a:gdLst/>
              <a:ahLst/>
              <a:cxnLst/>
              <a:rect l="l" t="t" r="r" b="b"/>
              <a:pathLst>
                <a:path w="44531" h="50900" extrusionOk="0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5811125" y="2096825"/>
              <a:ext cx="1058500" cy="1200750"/>
            </a:xfrm>
            <a:custGeom>
              <a:avLst/>
              <a:gdLst/>
              <a:ahLst/>
              <a:cxnLst/>
              <a:rect l="l" t="t" r="r" b="b"/>
              <a:pathLst>
                <a:path w="42340" h="48030" extrusionOk="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3"/>
            <p:cNvSpPr/>
            <p:nvPr/>
          </p:nvSpPr>
          <p:spPr>
            <a:xfrm>
              <a:off x="5872450" y="2175100"/>
              <a:ext cx="997475" cy="1121600"/>
            </a:xfrm>
            <a:custGeom>
              <a:avLst/>
              <a:gdLst/>
              <a:ahLst/>
              <a:cxnLst/>
              <a:rect l="l" t="t" r="r" b="b"/>
              <a:pathLst>
                <a:path w="39899" h="44864" extrusionOk="0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3"/>
            <p:cNvSpPr/>
            <p:nvPr/>
          </p:nvSpPr>
          <p:spPr>
            <a:xfrm>
              <a:off x="5941800" y="2266175"/>
              <a:ext cx="927825" cy="1031100"/>
            </a:xfrm>
            <a:custGeom>
              <a:avLst/>
              <a:gdLst/>
              <a:ahLst/>
              <a:cxnLst/>
              <a:rect l="l" t="t" r="r" b="b"/>
              <a:pathLst>
                <a:path w="37113" h="41244" extrusionOk="0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3"/>
            <p:cNvSpPr/>
            <p:nvPr/>
          </p:nvSpPr>
          <p:spPr>
            <a:xfrm>
              <a:off x="6020075" y="2380775"/>
              <a:ext cx="849550" cy="916500"/>
            </a:xfrm>
            <a:custGeom>
              <a:avLst/>
              <a:gdLst/>
              <a:ahLst/>
              <a:cxnLst/>
              <a:rect l="l" t="t" r="r" b="b"/>
              <a:pathLst>
                <a:path w="33982" h="36660" extrusionOk="0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3"/>
            <p:cNvSpPr/>
            <p:nvPr/>
          </p:nvSpPr>
          <p:spPr>
            <a:xfrm>
              <a:off x="6109075" y="2537650"/>
              <a:ext cx="760550" cy="759625"/>
            </a:xfrm>
            <a:custGeom>
              <a:avLst/>
              <a:gdLst/>
              <a:ahLst/>
              <a:cxnLst/>
              <a:rect l="l" t="t" r="r" b="b"/>
              <a:pathLst>
                <a:path w="30422" h="30385" extrusionOk="0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3"/>
            <p:cNvSpPr/>
            <p:nvPr/>
          </p:nvSpPr>
          <p:spPr>
            <a:xfrm>
              <a:off x="6206425" y="2686475"/>
              <a:ext cx="663200" cy="611100"/>
            </a:xfrm>
            <a:custGeom>
              <a:avLst/>
              <a:gdLst/>
              <a:ahLst/>
              <a:cxnLst/>
              <a:rect l="l" t="t" r="r" b="b"/>
              <a:pathLst>
                <a:path w="26528" h="24444" extrusionOk="0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3"/>
            <p:cNvSpPr/>
            <p:nvPr/>
          </p:nvSpPr>
          <p:spPr>
            <a:xfrm>
              <a:off x="6308800" y="2795125"/>
              <a:ext cx="560825" cy="502150"/>
            </a:xfrm>
            <a:custGeom>
              <a:avLst/>
              <a:gdLst/>
              <a:ahLst/>
              <a:cxnLst/>
              <a:rect l="l" t="t" r="r" b="b"/>
              <a:pathLst>
                <a:path w="22433" h="20086" extrusionOk="0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3"/>
            <p:cNvSpPr/>
            <p:nvPr/>
          </p:nvSpPr>
          <p:spPr>
            <a:xfrm>
              <a:off x="6408225" y="2881425"/>
              <a:ext cx="461100" cy="415850"/>
            </a:xfrm>
            <a:custGeom>
              <a:avLst/>
              <a:gdLst/>
              <a:ahLst/>
              <a:cxnLst/>
              <a:rect l="l" t="t" r="r" b="b"/>
              <a:pathLst>
                <a:path w="18444" h="16634" extrusionOk="0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3"/>
            <p:cNvSpPr/>
            <p:nvPr/>
          </p:nvSpPr>
          <p:spPr>
            <a:xfrm>
              <a:off x="6499600" y="2955850"/>
              <a:ext cx="370025" cy="341725"/>
            </a:xfrm>
            <a:custGeom>
              <a:avLst/>
              <a:gdLst/>
              <a:ahLst/>
              <a:cxnLst/>
              <a:rect l="l" t="t" r="r" b="b"/>
              <a:pathLst>
                <a:path w="14801" h="13669" extrusionOk="0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3"/>
            <p:cNvSpPr/>
            <p:nvPr/>
          </p:nvSpPr>
          <p:spPr>
            <a:xfrm>
              <a:off x="6581475" y="3021325"/>
              <a:ext cx="287850" cy="275950"/>
            </a:xfrm>
            <a:custGeom>
              <a:avLst/>
              <a:gdLst/>
              <a:ahLst/>
              <a:cxnLst/>
              <a:rect l="l" t="t" r="r" b="b"/>
              <a:pathLst>
                <a:path w="11514" h="11038" extrusionOk="0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3"/>
            <p:cNvSpPr/>
            <p:nvPr/>
          </p:nvSpPr>
          <p:spPr>
            <a:xfrm>
              <a:off x="6652900" y="3082050"/>
              <a:ext cx="216125" cy="215525"/>
            </a:xfrm>
            <a:custGeom>
              <a:avLst/>
              <a:gdLst/>
              <a:ahLst/>
              <a:cxnLst/>
              <a:rect l="l" t="t" r="r" b="b"/>
              <a:pathLst>
                <a:path w="8645" h="8621" extrusionOk="0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3"/>
            <p:cNvSpPr/>
            <p:nvPr/>
          </p:nvSpPr>
          <p:spPr>
            <a:xfrm>
              <a:off x="6716300" y="3138900"/>
              <a:ext cx="152725" cy="158375"/>
            </a:xfrm>
            <a:custGeom>
              <a:avLst/>
              <a:gdLst/>
              <a:ahLst/>
              <a:cxnLst/>
              <a:rect l="l" t="t" r="r" b="b"/>
              <a:pathLst>
                <a:path w="6109" h="6335" extrusionOk="0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3"/>
            <p:cNvSpPr/>
            <p:nvPr/>
          </p:nvSpPr>
          <p:spPr>
            <a:xfrm>
              <a:off x="6772850" y="3193975"/>
              <a:ext cx="95875" cy="103600"/>
            </a:xfrm>
            <a:custGeom>
              <a:avLst/>
              <a:gdLst/>
              <a:ahLst/>
              <a:cxnLst/>
              <a:rect l="l" t="t" r="r" b="b"/>
              <a:pathLst>
                <a:path w="3835" h="4144" extrusionOk="0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3"/>
            <p:cNvSpPr/>
            <p:nvPr/>
          </p:nvSpPr>
          <p:spPr>
            <a:xfrm>
              <a:off x="6823750" y="3246650"/>
              <a:ext cx="45575" cy="50925"/>
            </a:xfrm>
            <a:custGeom>
              <a:avLst/>
              <a:gdLst/>
              <a:ahLst/>
              <a:cxnLst/>
              <a:rect l="l" t="t" r="r" b="b"/>
              <a:pathLst>
                <a:path w="1823" h="2037" extrusionOk="0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3"/>
            <p:cNvSpPr/>
            <p:nvPr/>
          </p:nvSpPr>
          <p:spPr>
            <a:xfrm>
              <a:off x="6868700" y="329732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" name="Google Shape;1127;p23"/>
          <p:cNvGrpSpPr/>
          <p:nvPr/>
        </p:nvGrpSpPr>
        <p:grpSpPr>
          <a:xfrm flipH="1">
            <a:off x="2" y="1337208"/>
            <a:ext cx="3201535" cy="3808729"/>
            <a:chOff x="5588175" y="1772375"/>
            <a:chExt cx="1282050" cy="1525200"/>
          </a:xfrm>
        </p:grpSpPr>
        <p:sp>
          <p:nvSpPr>
            <p:cNvPr id="1128" name="Google Shape;1128;p23"/>
            <p:cNvSpPr/>
            <p:nvPr/>
          </p:nvSpPr>
          <p:spPr>
            <a:xfrm>
              <a:off x="5588175" y="1772375"/>
              <a:ext cx="1282050" cy="1525200"/>
            </a:xfrm>
            <a:custGeom>
              <a:avLst/>
              <a:gdLst/>
              <a:ahLst/>
              <a:cxnLst/>
              <a:rect l="l" t="t" r="r" b="b"/>
              <a:pathLst>
                <a:path w="51282" h="61008" extrusionOk="0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3"/>
            <p:cNvSpPr/>
            <p:nvPr/>
          </p:nvSpPr>
          <p:spPr>
            <a:xfrm>
              <a:off x="5623000" y="1831900"/>
              <a:ext cx="1246625" cy="1465675"/>
            </a:xfrm>
            <a:custGeom>
              <a:avLst/>
              <a:gdLst/>
              <a:ahLst/>
              <a:cxnLst/>
              <a:rect l="l" t="t" r="r" b="b"/>
              <a:pathLst>
                <a:path w="49865" h="58627" extrusionOk="0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3"/>
            <p:cNvSpPr/>
            <p:nvPr/>
          </p:nvSpPr>
          <p:spPr>
            <a:xfrm>
              <a:off x="5662600" y="1892925"/>
              <a:ext cx="1207025" cy="1404350"/>
            </a:xfrm>
            <a:custGeom>
              <a:avLst/>
              <a:gdLst/>
              <a:ahLst/>
              <a:cxnLst/>
              <a:rect l="l" t="t" r="r" b="b"/>
              <a:pathLst>
                <a:path w="48281" h="56174" extrusionOk="0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3"/>
            <p:cNvSpPr/>
            <p:nvPr/>
          </p:nvSpPr>
          <p:spPr>
            <a:xfrm>
              <a:off x="5706350" y="1957800"/>
              <a:ext cx="1163275" cy="1339775"/>
            </a:xfrm>
            <a:custGeom>
              <a:avLst/>
              <a:gdLst/>
              <a:ahLst/>
              <a:cxnLst/>
              <a:rect l="l" t="t" r="r" b="b"/>
              <a:pathLst>
                <a:path w="46531" h="53591" extrusionOk="0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3"/>
            <p:cNvSpPr/>
            <p:nvPr/>
          </p:nvSpPr>
          <p:spPr>
            <a:xfrm>
              <a:off x="5756350" y="2024775"/>
              <a:ext cx="1113275" cy="1272500"/>
            </a:xfrm>
            <a:custGeom>
              <a:avLst/>
              <a:gdLst/>
              <a:ahLst/>
              <a:cxnLst/>
              <a:rect l="l" t="t" r="r" b="b"/>
              <a:pathLst>
                <a:path w="44531" h="50900" extrusionOk="0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3"/>
            <p:cNvSpPr/>
            <p:nvPr/>
          </p:nvSpPr>
          <p:spPr>
            <a:xfrm>
              <a:off x="5811125" y="2096825"/>
              <a:ext cx="1058500" cy="1200750"/>
            </a:xfrm>
            <a:custGeom>
              <a:avLst/>
              <a:gdLst/>
              <a:ahLst/>
              <a:cxnLst/>
              <a:rect l="l" t="t" r="r" b="b"/>
              <a:pathLst>
                <a:path w="42340" h="48030" extrusionOk="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3"/>
            <p:cNvSpPr/>
            <p:nvPr/>
          </p:nvSpPr>
          <p:spPr>
            <a:xfrm>
              <a:off x="5872450" y="2175100"/>
              <a:ext cx="997475" cy="1121600"/>
            </a:xfrm>
            <a:custGeom>
              <a:avLst/>
              <a:gdLst/>
              <a:ahLst/>
              <a:cxnLst/>
              <a:rect l="l" t="t" r="r" b="b"/>
              <a:pathLst>
                <a:path w="39899" h="44864" extrusionOk="0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3"/>
            <p:cNvSpPr/>
            <p:nvPr/>
          </p:nvSpPr>
          <p:spPr>
            <a:xfrm>
              <a:off x="5941800" y="2266175"/>
              <a:ext cx="927825" cy="1031100"/>
            </a:xfrm>
            <a:custGeom>
              <a:avLst/>
              <a:gdLst/>
              <a:ahLst/>
              <a:cxnLst/>
              <a:rect l="l" t="t" r="r" b="b"/>
              <a:pathLst>
                <a:path w="37113" h="41244" extrusionOk="0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3"/>
            <p:cNvSpPr/>
            <p:nvPr/>
          </p:nvSpPr>
          <p:spPr>
            <a:xfrm>
              <a:off x="6020075" y="2380775"/>
              <a:ext cx="849550" cy="916500"/>
            </a:xfrm>
            <a:custGeom>
              <a:avLst/>
              <a:gdLst/>
              <a:ahLst/>
              <a:cxnLst/>
              <a:rect l="l" t="t" r="r" b="b"/>
              <a:pathLst>
                <a:path w="33982" h="36660" extrusionOk="0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3"/>
            <p:cNvSpPr/>
            <p:nvPr/>
          </p:nvSpPr>
          <p:spPr>
            <a:xfrm>
              <a:off x="6109075" y="2537650"/>
              <a:ext cx="760550" cy="759625"/>
            </a:xfrm>
            <a:custGeom>
              <a:avLst/>
              <a:gdLst/>
              <a:ahLst/>
              <a:cxnLst/>
              <a:rect l="l" t="t" r="r" b="b"/>
              <a:pathLst>
                <a:path w="30422" h="30385" extrusionOk="0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3"/>
            <p:cNvSpPr/>
            <p:nvPr/>
          </p:nvSpPr>
          <p:spPr>
            <a:xfrm>
              <a:off x="6206425" y="2686475"/>
              <a:ext cx="663200" cy="611100"/>
            </a:xfrm>
            <a:custGeom>
              <a:avLst/>
              <a:gdLst/>
              <a:ahLst/>
              <a:cxnLst/>
              <a:rect l="l" t="t" r="r" b="b"/>
              <a:pathLst>
                <a:path w="26528" h="24444" extrusionOk="0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3"/>
            <p:cNvSpPr/>
            <p:nvPr/>
          </p:nvSpPr>
          <p:spPr>
            <a:xfrm>
              <a:off x="6308800" y="2795125"/>
              <a:ext cx="560825" cy="502150"/>
            </a:xfrm>
            <a:custGeom>
              <a:avLst/>
              <a:gdLst/>
              <a:ahLst/>
              <a:cxnLst/>
              <a:rect l="l" t="t" r="r" b="b"/>
              <a:pathLst>
                <a:path w="22433" h="20086" extrusionOk="0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3"/>
            <p:cNvSpPr/>
            <p:nvPr/>
          </p:nvSpPr>
          <p:spPr>
            <a:xfrm>
              <a:off x="6408225" y="2881425"/>
              <a:ext cx="461100" cy="415850"/>
            </a:xfrm>
            <a:custGeom>
              <a:avLst/>
              <a:gdLst/>
              <a:ahLst/>
              <a:cxnLst/>
              <a:rect l="l" t="t" r="r" b="b"/>
              <a:pathLst>
                <a:path w="18444" h="16634" extrusionOk="0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3"/>
            <p:cNvSpPr/>
            <p:nvPr/>
          </p:nvSpPr>
          <p:spPr>
            <a:xfrm>
              <a:off x="6499600" y="2955850"/>
              <a:ext cx="370025" cy="341725"/>
            </a:xfrm>
            <a:custGeom>
              <a:avLst/>
              <a:gdLst/>
              <a:ahLst/>
              <a:cxnLst/>
              <a:rect l="l" t="t" r="r" b="b"/>
              <a:pathLst>
                <a:path w="14801" h="13669" extrusionOk="0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3"/>
            <p:cNvSpPr/>
            <p:nvPr/>
          </p:nvSpPr>
          <p:spPr>
            <a:xfrm>
              <a:off x="6581475" y="3021325"/>
              <a:ext cx="287850" cy="275950"/>
            </a:xfrm>
            <a:custGeom>
              <a:avLst/>
              <a:gdLst/>
              <a:ahLst/>
              <a:cxnLst/>
              <a:rect l="l" t="t" r="r" b="b"/>
              <a:pathLst>
                <a:path w="11514" h="11038" extrusionOk="0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3"/>
            <p:cNvSpPr/>
            <p:nvPr/>
          </p:nvSpPr>
          <p:spPr>
            <a:xfrm>
              <a:off x="6652900" y="3082050"/>
              <a:ext cx="216125" cy="215525"/>
            </a:xfrm>
            <a:custGeom>
              <a:avLst/>
              <a:gdLst/>
              <a:ahLst/>
              <a:cxnLst/>
              <a:rect l="l" t="t" r="r" b="b"/>
              <a:pathLst>
                <a:path w="8645" h="8621" extrusionOk="0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3"/>
            <p:cNvSpPr/>
            <p:nvPr/>
          </p:nvSpPr>
          <p:spPr>
            <a:xfrm>
              <a:off x="6716300" y="3138900"/>
              <a:ext cx="152725" cy="158375"/>
            </a:xfrm>
            <a:custGeom>
              <a:avLst/>
              <a:gdLst/>
              <a:ahLst/>
              <a:cxnLst/>
              <a:rect l="l" t="t" r="r" b="b"/>
              <a:pathLst>
                <a:path w="6109" h="6335" extrusionOk="0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3"/>
            <p:cNvSpPr/>
            <p:nvPr/>
          </p:nvSpPr>
          <p:spPr>
            <a:xfrm>
              <a:off x="6772850" y="3193975"/>
              <a:ext cx="95875" cy="103600"/>
            </a:xfrm>
            <a:custGeom>
              <a:avLst/>
              <a:gdLst/>
              <a:ahLst/>
              <a:cxnLst/>
              <a:rect l="l" t="t" r="r" b="b"/>
              <a:pathLst>
                <a:path w="3835" h="4144" extrusionOk="0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6823750" y="3246650"/>
              <a:ext cx="45575" cy="50925"/>
            </a:xfrm>
            <a:custGeom>
              <a:avLst/>
              <a:gdLst/>
              <a:ahLst/>
              <a:cxnLst/>
              <a:rect l="l" t="t" r="r" b="b"/>
              <a:pathLst>
                <a:path w="1823" h="2037" extrusionOk="0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6868700" y="329732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8" name="Google Shape;1148;p23"/>
          <p:cNvSpPr txBox="1">
            <a:spLocks noGrp="1"/>
          </p:cNvSpPr>
          <p:nvPr>
            <p:ph type="title" hasCustomPrompt="1"/>
          </p:nvPr>
        </p:nvSpPr>
        <p:spPr>
          <a:xfrm>
            <a:off x="1381975" y="1529998"/>
            <a:ext cx="3062700" cy="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1149" name="Google Shape;1149;p23"/>
          <p:cNvSpPr txBox="1">
            <a:spLocks noGrp="1"/>
          </p:cNvSpPr>
          <p:nvPr>
            <p:ph type="subTitle" idx="1"/>
          </p:nvPr>
        </p:nvSpPr>
        <p:spPr>
          <a:xfrm>
            <a:off x="1381963" y="2352888"/>
            <a:ext cx="30627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 dirty="0"/>
          </a:p>
        </p:txBody>
      </p:sp>
      <p:sp>
        <p:nvSpPr>
          <p:cNvPr id="1150" name="Google Shape;1150;p23"/>
          <p:cNvSpPr txBox="1">
            <a:spLocks noGrp="1"/>
          </p:cNvSpPr>
          <p:nvPr>
            <p:ph type="title" idx="2" hasCustomPrompt="1"/>
          </p:nvPr>
        </p:nvSpPr>
        <p:spPr>
          <a:xfrm>
            <a:off x="4699350" y="1529998"/>
            <a:ext cx="3062700" cy="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1151" name="Google Shape;1151;p23"/>
          <p:cNvSpPr txBox="1">
            <a:spLocks noGrp="1"/>
          </p:cNvSpPr>
          <p:nvPr>
            <p:ph type="subTitle" idx="3"/>
          </p:nvPr>
        </p:nvSpPr>
        <p:spPr>
          <a:xfrm>
            <a:off x="4699338" y="2388247"/>
            <a:ext cx="30627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 dirty="0"/>
          </a:p>
        </p:txBody>
      </p:sp>
      <p:sp>
        <p:nvSpPr>
          <p:cNvPr id="1152" name="Google Shape;1152;p23"/>
          <p:cNvSpPr txBox="1">
            <a:spLocks noGrp="1"/>
          </p:cNvSpPr>
          <p:nvPr>
            <p:ph type="title" idx="4" hasCustomPrompt="1"/>
          </p:nvPr>
        </p:nvSpPr>
        <p:spPr>
          <a:xfrm>
            <a:off x="3040675" y="3175325"/>
            <a:ext cx="3062700" cy="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1153" name="Google Shape;1153;p23"/>
          <p:cNvSpPr txBox="1">
            <a:spLocks noGrp="1"/>
          </p:cNvSpPr>
          <p:nvPr>
            <p:ph type="subTitle" idx="5"/>
          </p:nvPr>
        </p:nvSpPr>
        <p:spPr>
          <a:xfrm>
            <a:off x="3040675" y="4051950"/>
            <a:ext cx="30627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 dirty="0"/>
          </a:p>
        </p:txBody>
      </p:sp>
      <p:sp>
        <p:nvSpPr>
          <p:cNvPr id="1154" name="Google Shape;1154;p23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8" r:id="rId5"/>
    <p:sldLayoutId id="2147483659" r:id="rId6"/>
    <p:sldLayoutId id="2147483665" r:id="rId7"/>
    <p:sldLayoutId id="2147483668" r:id="rId8"/>
    <p:sldLayoutId id="2147483669" r:id="rId9"/>
    <p:sldLayoutId id="2147483671" r:id="rId10"/>
    <p:sldLayoutId id="214748367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ivvy-tripdata.s3.amazonaws.com/index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divvybikes.com/data-license-agreement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agopasolini/cyclistic/blob/main/cyclistic.Rm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agopasolini/cyclistic/blob/main/cyclistic.Rm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public.tableau.com/app/profile/thiago.pasolini/viz/Cyclistic_16392298883560/member_casual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mailto:thiagopierrepasolini@gmail.com" TargetMode="External"/><Relationship Id="rId3" Type="http://schemas.openxmlformats.org/officeDocument/2006/relationships/image" Target="../media/image20.png"/><Relationship Id="rId7" Type="http://schemas.openxmlformats.org/officeDocument/2006/relationships/hyperlink" Target="https://wa.me/5549988261933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linkedin.com/in/thiago-pierre-p-3a272a20/" TargetMode="External"/><Relationship Id="rId5" Type="http://schemas.openxmlformats.org/officeDocument/2006/relationships/image" Target="../media/image22.png"/><Relationship Id="rId10" Type="http://schemas.openxmlformats.org/officeDocument/2006/relationships/hyperlink" Target="https://www.flaticon.com/" TargetMode="External"/><Relationship Id="rId4" Type="http://schemas.openxmlformats.org/officeDocument/2006/relationships/image" Target="../media/image21.png"/><Relationship Id="rId9" Type="http://schemas.openxmlformats.org/officeDocument/2006/relationships/hyperlink" Target="https://slidesgo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30"/>
          <p:cNvSpPr txBox="1">
            <a:spLocks noGrp="1"/>
          </p:cNvSpPr>
          <p:nvPr>
            <p:ph type="ctrTitle"/>
          </p:nvPr>
        </p:nvSpPr>
        <p:spPr>
          <a:xfrm>
            <a:off x="1518050" y="1378150"/>
            <a:ext cx="6108000" cy="20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b="0" dirty="0" err="1" smtClean="0"/>
              <a:t>Estudo</a:t>
            </a:r>
            <a:r>
              <a:rPr lang="en-US" sz="3200" b="0" dirty="0" smtClean="0"/>
              <a:t> de </a:t>
            </a:r>
            <a:r>
              <a:rPr lang="en-US" sz="3200" b="0" dirty="0" err="1" smtClean="0"/>
              <a:t>caso</a:t>
            </a:r>
            <a:r>
              <a:rPr lang="en-US" sz="3200" b="0" dirty="0" smtClean="0"/>
              <a:t> de </a:t>
            </a:r>
            <a:r>
              <a:rPr lang="pt-BR" sz="3200" b="0" dirty="0" smtClean="0"/>
              <a:t>conversão de </a:t>
            </a:r>
            <a:r>
              <a:rPr lang="pt-BR" sz="3200" dirty="0" smtClean="0"/>
              <a:t>Ciclistas Casuais para Membros Anuais</a:t>
            </a:r>
            <a:endParaRPr sz="3200" dirty="0"/>
          </a:p>
        </p:txBody>
      </p:sp>
      <p:sp>
        <p:nvSpPr>
          <p:cNvPr id="1352" name="Google Shape;1352;p30"/>
          <p:cNvSpPr txBox="1">
            <a:spLocks noGrp="1"/>
          </p:cNvSpPr>
          <p:nvPr>
            <p:ph type="subTitle" idx="1"/>
          </p:nvPr>
        </p:nvSpPr>
        <p:spPr>
          <a:xfrm>
            <a:off x="1518050" y="3413350"/>
            <a:ext cx="6108000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Cyclistic </a:t>
            </a:r>
            <a:r>
              <a:rPr lang="en-US" dirty="0" err="1" smtClean="0"/>
              <a:t>locadora</a:t>
            </a:r>
            <a:r>
              <a:rPr lang="en-US" dirty="0" smtClean="0"/>
              <a:t> de </a:t>
            </a:r>
            <a:r>
              <a:rPr lang="pt-BR" dirty="0" smtClean="0"/>
              <a:t>bicicletas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58"/>
          <p:cNvSpPr/>
          <p:nvPr/>
        </p:nvSpPr>
        <p:spPr>
          <a:xfrm>
            <a:off x="720000" y="1316475"/>
            <a:ext cx="7704000" cy="3612590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/>
              <a:t>3</a:t>
            </a:r>
            <a:r>
              <a:rPr lang="en" sz="2000" b="0" dirty="0" smtClean="0"/>
              <a:t> -</a:t>
            </a:r>
            <a:r>
              <a:rPr lang="en" dirty="0" smtClean="0"/>
              <a:t> Preparar</a:t>
            </a:r>
            <a:endParaRPr dirty="0"/>
          </a:p>
        </p:txBody>
      </p:sp>
      <p:sp>
        <p:nvSpPr>
          <p:cNvPr id="2036" name="Google Shape;2036;p58"/>
          <p:cNvSpPr txBox="1"/>
          <p:nvPr/>
        </p:nvSpPr>
        <p:spPr>
          <a:xfrm>
            <a:off x="719998" y="1316425"/>
            <a:ext cx="7704002" cy="361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Os dados são armazenados 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neste </a:t>
            </a:r>
            <a:r>
              <a:rPr lang="en-US" sz="9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  <a:hlinkClick r:id="rId3"/>
              </a:rPr>
              <a:t>link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organizados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mês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 </a:t>
            </a:r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Como não há filtro ou cálculo prévio nos dados brutos e todos os consumidores estão incluídos, concluímos que não há problemas de preconceito ou credibilidade nos dados. Para garantir isso, usamos o sistema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2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ROCCC</a:t>
            </a:r>
            <a:r>
              <a:rPr lang="en-US" sz="12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system:</a:t>
            </a:r>
          </a:p>
          <a:p>
            <a:endParaRPr lang="pt-BR" sz="6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52400">
              <a:buClr>
                <a:schemeClr val="dk1"/>
              </a:buClr>
              <a:buSzPts val="1200"/>
            </a:pPr>
            <a:r>
              <a:rPr lang="en-US" sz="105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R </a:t>
            </a:r>
            <a:r>
              <a:rPr lang="en-US" sz="105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– </a:t>
            </a:r>
            <a:r>
              <a:rPr lang="en-US" sz="105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Reliability </a:t>
            </a:r>
            <a:endParaRPr lang="en-US" sz="105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pPr marL="152400">
              <a:buClr>
                <a:schemeClr val="dk1"/>
              </a:buClr>
              <a:buSzPts val="1200"/>
            </a:pPr>
            <a:endParaRPr lang="pt-BR" sz="600" b="1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pPr marL="152400">
              <a:buClr>
                <a:schemeClr val="dk1"/>
              </a:buClr>
              <a:buSzPts val="1200"/>
            </a:pPr>
            <a:endParaRPr lang="en-US" sz="6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r>
              <a:rPr lang="en-US" sz="600" b="1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Completude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, </a:t>
            </a:r>
            <a:r>
              <a:rPr lang="pt-BR" sz="6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valores ausentes representam 3,58% do total e são menores que 10% de significância estatística. Então, está tudo </a:t>
            </a:r>
            <a:r>
              <a:rPr lang="pt-BR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bem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.</a:t>
            </a:r>
            <a:endParaRPr lang="en-US" sz="600" dirty="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r>
              <a:rPr lang="en-US" sz="6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Consistência</a:t>
            </a:r>
            <a:r>
              <a:rPr lang="en-US" sz="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, </a:t>
            </a:r>
            <a:r>
              <a:rPr lang="pt-BR" sz="6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0,03% do total de registros que possuem </a:t>
            </a:r>
            <a:r>
              <a:rPr lang="pt-BR" sz="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“dia/hora” antes </a:t>
            </a:r>
            <a:r>
              <a:rPr lang="pt-BR" sz="6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 iniciar </a:t>
            </a:r>
            <a:r>
              <a:rPr lang="pt-BR" sz="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“dia/hora”. </a:t>
            </a:r>
            <a:r>
              <a:rPr lang="pt-BR" sz="6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Nesses casos específicos não podemos consertar, o percentil é muito pequeno então os dados serão desconsiderados e ficarão </a:t>
            </a:r>
            <a:r>
              <a:rPr lang="pt-BR" sz="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ok</a:t>
            </a:r>
          </a:p>
          <a:p>
            <a:r>
              <a:rPr lang="en-US" sz="6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Chave-primária</a:t>
            </a:r>
            <a:r>
              <a:rPr lang="en-US" sz="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, </a:t>
            </a:r>
            <a:r>
              <a:rPr lang="pt-BR" sz="6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há muitas chaves primárias e com esse problema será mais difícil limpar e trabalhar com os dados, então podemos resolvê-lo apenas filtrando as variáveis de acordo com a etapa atual</a:t>
            </a:r>
            <a:endParaRPr lang="en-US" sz="6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endParaRPr lang="pt-BR" sz="6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52400">
              <a:buClr>
                <a:schemeClr val="dk1"/>
              </a:buClr>
              <a:buSzPts val="1200"/>
            </a:pPr>
            <a:r>
              <a:rPr lang="en-US" sz="105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O – </a:t>
            </a:r>
            <a:r>
              <a:rPr lang="en-US" sz="105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Originalidade</a:t>
            </a:r>
            <a:endParaRPr lang="en-US" sz="105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pPr marL="152400">
              <a:buClr>
                <a:schemeClr val="dk1"/>
              </a:buClr>
              <a:buSzPts val="1200"/>
            </a:pPr>
            <a:endParaRPr lang="en-US" sz="6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r>
              <a:rPr lang="pt-BR" sz="6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Os dados são </a:t>
            </a:r>
            <a:r>
              <a:rPr lang="pt-BR" sz="600" b="1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originais</a:t>
            </a:r>
            <a:r>
              <a:rPr lang="pt-BR" sz="6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, mas com um nome diferente porque Cyclistic é uma empresa </a:t>
            </a:r>
            <a:r>
              <a:rPr lang="pt-BR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fictícia</a:t>
            </a:r>
          </a:p>
          <a:p>
            <a:endParaRPr lang="en-US" sz="600" dirty="0"/>
          </a:p>
          <a:p>
            <a:pPr marL="152400">
              <a:buClr>
                <a:schemeClr val="dk1"/>
              </a:buClr>
              <a:buSzPts val="1200"/>
            </a:pPr>
            <a:r>
              <a:rPr lang="en-US" sz="105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C – </a:t>
            </a:r>
            <a:r>
              <a:rPr lang="en-US" sz="105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Compreensividade</a:t>
            </a:r>
            <a:endParaRPr lang="pt-BR" sz="600" b="1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pPr marL="152400">
              <a:buClr>
                <a:schemeClr val="dk1"/>
              </a:buClr>
              <a:buSzPts val="1200"/>
            </a:pPr>
            <a:endParaRPr lang="en-US" sz="6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r>
              <a:rPr lang="pt-BR" sz="6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O banco de dados é </a:t>
            </a:r>
            <a:r>
              <a:rPr lang="pt-BR" sz="600" b="1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compreensível</a:t>
            </a:r>
            <a:r>
              <a:rPr lang="pt-BR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 o suficiente</a:t>
            </a:r>
          </a:p>
          <a:p>
            <a:endParaRPr lang="en-US" sz="600" dirty="0"/>
          </a:p>
          <a:p>
            <a:pPr marL="152400">
              <a:buClr>
                <a:schemeClr val="dk1"/>
              </a:buClr>
              <a:buSzPts val="1200"/>
            </a:pPr>
            <a:r>
              <a:rPr lang="en-US" sz="105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C – </a:t>
            </a:r>
            <a:r>
              <a:rPr lang="en-US" sz="105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Atualização</a:t>
            </a:r>
            <a:r>
              <a:rPr lang="en-US" sz="105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 (Current)</a:t>
            </a:r>
            <a:endParaRPr lang="pt-BR" sz="600" b="1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pPr marL="152400">
              <a:buClr>
                <a:schemeClr val="dk1"/>
              </a:buClr>
              <a:buSzPts val="1200"/>
            </a:pPr>
            <a:endParaRPr lang="en-US" sz="6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Os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 dados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estão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 </a:t>
            </a:r>
            <a:r>
              <a:rPr lang="en-US" sz="600" b="1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atualizados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 e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são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atualizados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mensalmente</a:t>
            </a:r>
            <a:endParaRPr lang="en-US" sz="600" dirty="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endParaRPr lang="en-US" sz="600" dirty="0"/>
          </a:p>
          <a:p>
            <a:pPr marL="152400">
              <a:buClr>
                <a:schemeClr val="dk1"/>
              </a:buClr>
              <a:buSzPts val="1200"/>
            </a:pPr>
            <a:r>
              <a:rPr lang="en-US" sz="105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C – </a:t>
            </a:r>
            <a:r>
              <a:rPr lang="en-US" sz="105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Referenciação</a:t>
            </a:r>
            <a:r>
              <a:rPr lang="en-US" sz="105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 (Cited)</a:t>
            </a:r>
          </a:p>
          <a:p>
            <a:pPr marL="152400">
              <a:buClr>
                <a:schemeClr val="dk1"/>
              </a:buClr>
              <a:buSzPts val="1200"/>
            </a:pPr>
            <a:endParaRPr lang="pt-BR" sz="600" b="1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r>
              <a:rPr lang="pt-BR" sz="6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Os dados são fornecidos </a:t>
            </a:r>
            <a:r>
              <a:rPr lang="pt-BR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diretamente de </a:t>
            </a:r>
            <a:r>
              <a:rPr lang="pt-BR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Motivate</a:t>
            </a:r>
            <a:r>
              <a:rPr lang="pt-BR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 </a:t>
            </a:r>
            <a:r>
              <a:rPr lang="pt-BR" sz="6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International</a:t>
            </a:r>
            <a:r>
              <a:rPr lang="pt-BR" sz="6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 Inc</a:t>
            </a:r>
            <a:r>
              <a:rPr lang="pt-BR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., </a:t>
            </a:r>
            <a:r>
              <a:rPr lang="pt-BR" sz="6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sob esta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hlinkClick r:id="rId4"/>
              </a:rPr>
              <a:t>licença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.</a:t>
            </a:r>
            <a:endParaRPr lang="en-US" sz="600" dirty="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pPr marL="152400">
              <a:buClr>
                <a:schemeClr val="dk1"/>
              </a:buClr>
              <a:buSzPts val="1200"/>
            </a:pP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endParaRPr lang="pt-BR" sz="800" dirty="0">
              <a:solidFill>
                <a:srgbClr val="0070C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6" name="Google Shape;2036;p58"/>
          <p:cNvSpPr txBox="1"/>
          <p:nvPr/>
        </p:nvSpPr>
        <p:spPr>
          <a:xfrm>
            <a:off x="719999" y="967453"/>
            <a:ext cx="7704001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Uma descrição de todas as fontes de dados usadas</a:t>
            </a:r>
          </a:p>
        </p:txBody>
      </p:sp>
      <p:grpSp>
        <p:nvGrpSpPr>
          <p:cNvPr id="7" name="Google Shape;10564;p69"/>
          <p:cNvGrpSpPr/>
          <p:nvPr/>
        </p:nvGrpSpPr>
        <p:grpSpPr>
          <a:xfrm>
            <a:off x="7890881" y="2632957"/>
            <a:ext cx="308234" cy="308234"/>
            <a:chOff x="1487200" y="4993750"/>
            <a:chExt cx="483125" cy="483125"/>
          </a:xfrm>
        </p:grpSpPr>
        <p:sp>
          <p:nvSpPr>
            <p:cNvPr id="8" name="Google Shape;10565;p6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10566;p6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" name="Google Shape;10564;p69"/>
          <p:cNvGrpSpPr/>
          <p:nvPr/>
        </p:nvGrpSpPr>
        <p:grpSpPr>
          <a:xfrm>
            <a:off x="4086615" y="3036031"/>
            <a:ext cx="308234" cy="308234"/>
            <a:chOff x="1487200" y="4993750"/>
            <a:chExt cx="483125" cy="483125"/>
          </a:xfrm>
        </p:grpSpPr>
        <p:sp>
          <p:nvSpPr>
            <p:cNvPr id="11" name="Google Shape;10565;p6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10566;p6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10564;p69"/>
          <p:cNvGrpSpPr/>
          <p:nvPr/>
        </p:nvGrpSpPr>
        <p:grpSpPr>
          <a:xfrm>
            <a:off x="2541421" y="3393802"/>
            <a:ext cx="308234" cy="308234"/>
            <a:chOff x="1487200" y="4993750"/>
            <a:chExt cx="483125" cy="483125"/>
          </a:xfrm>
        </p:grpSpPr>
        <p:sp>
          <p:nvSpPr>
            <p:cNvPr id="14" name="Google Shape;10565;p6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10566;p6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" name="Google Shape;10564;p69"/>
          <p:cNvGrpSpPr/>
          <p:nvPr/>
        </p:nvGrpSpPr>
        <p:grpSpPr>
          <a:xfrm>
            <a:off x="2910178" y="3941933"/>
            <a:ext cx="308234" cy="308234"/>
            <a:chOff x="1487200" y="4993750"/>
            <a:chExt cx="483125" cy="483125"/>
          </a:xfrm>
        </p:grpSpPr>
        <p:sp>
          <p:nvSpPr>
            <p:cNvPr id="17" name="Google Shape;10565;p6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10566;p6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" name="Google Shape;10564;p69"/>
          <p:cNvGrpSpPr/>
          <p:nvPr/>
        </p:nvGrpSpPr>
        <p:grpSpPr>
          <a:xfrm>
            <a:off x="3769843" y="4395330"/>
            <a:ext cx="308234" cy="308234"/>
            <a:chOff x="1487200" y="4993750"/>
            <a:chExt cx="483125" cy="483125"/>
          </a:xfrm>
        </p:grpSpPr>
        <p:sp>
          <p:nvSpPr>
            <p:cNvPr id="20" name="Google Shape;10565;p6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10566;p6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2" name="Google Shape;11129;p71"/>
          <p:cNvSpPr/>
          <p:nvPr/>
        </p:nvSpPr>
        <p:spPr>
          <a:xfrm>
            <a:off x="719998" y="621663"/>
            <a:ext cx="348542" cy="345740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39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33"/>
          <p:cNvSpPr txBox="1">
            <a:spLocks noGrp="1"/>
          </p:cNvSpPr>
          <p:nvPr>
            <p:ph type="title"/>
          </p:nvPr>
        </p:nvSpPr>
        <p:spPr>
          <a:xfrm>
            <a:off x="2145138" y="2688185"/>
            <a:ext cx="4853700" cy="839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Processar</a:t>
            </a:r>
            <a:endParaRPr sz="4800" dirty="0"/>
          </a:p>
        </p:txBody>
      </p:sp>
      <p:sp>
        <p:nvSpPr>
          <p:cNvPr id="1382" name="Google Shape;1382;p33"/>
          <p:cNvSpPr txBox="1">
            <a:spLocks noGrp="1"/>
          </p:cNvSpPr>
          <p:nvPr>
            <p:ph type="title" idx="2"/>
          </p:nvPr>
        </p:nvSpPr>
        <p:spPr>
          <a:xfrm>
            <a:off x="4009338" y="848579"/>
            <a:ext cx="11253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4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5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6"/>
          <p:cNvSpPr txBox="1">
            <a:spLocks noGrp="1"/>
          </p:cNvSpPr>
          <p:nvPr>
            <p:ph type="title" idx="2"/>
          </p:nvPr>
        </p:nvSpPr>
        <p:spPr>
          <a:xfrm>
            <a:off x="836025" y="2894100"/>
            <a:ext cx="2238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Ferramenta</a:t>
            </a:r>
            <a:endParaRPr dirty="0"/>
          </a:p>
        </p:txBody>
      </p:sp>
      <p:sp>
        <p:nvSpPr>
          <p:cNvPr id="1427" name="Google Shape;1427;p36"/>
          <p:cNvSpPr txBox="1">
            <a:spLocks noGrp="1"/>
          </p:cNvSpPr>
          <p:nvPr>
            <p:ph type="subTitle" idx="1"/>
          </p:nvPr>
        </p:nvSpPr>
        <p:spPr>
          <a:xfrm>
            <a:off x="825093" y="3495396"/>
            <a:ext cx="22386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50" dirty="0"/>
              <a:t>Toda essa etapa foi realizada </a:t>
            </a:r>
            <a:r>
              <a:rPr lang="pt-BR" sz="1050" dirty="0" smtClean="0"/>
              <a:t>no </a:t>
            </a:r>
            <a:r>
              <a:rPr lang="en-US" sz="1050" b="1" dirty="0" err="1" smtClean="0">
                <a:solidFill>
                  <a:srgbClr val="0070C0"/>
                </a:solidFill>
              </a:rPr>
              <a:t>RStudio</a:t>
            </a:r>
            <a:endParaRPr lang="en-US" sz="1050" dirty="0"/>
          </a:p>
        </p:txBody>
      </p:sp>
      <p:sp>
        <p:nvSpPr>
          <p:cNvPr id="1428" name="Google Shape;1428;p36"/>
          <p:cNvSpPr txBox="1">
            <a:spLocks noGrp="1"/>
          </p:cNvSpPr>
          <p:nvPr>
            <p:ph type="title" idx="3"/>
          </p:nvPr>
        </p:nvSpPr>
        <p:spPr>
          <a:xfrm>
            <a:off x="3452625" y="2894100"/>
            <a:ext cx="2238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Sem filtro</a:t>
            </a:r>
            <a:endParaRPr dirty="0"/>
          </a:p>
        </p:txBody>
      </p:sp>
      <p:sp>
        <p:nvSpPr>
          <p:cNvPr id="1429" name="Google Shape;1429;p36"/>
          <p:cNvSpPr txBox="1">
            <a:spLocks noGrp="1"/>
          </p:cNvSpPr>
          <p:nvPr>
            <p:ph type="subTitle" idx="4"/>
          </p:nvPr>
        </p:nvSpPr>
        <p:spPr>
          <a:xfrm>
            <a:off x="3447153" y="3495396"/>
            <a:ext cx="22386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50" dirty="0"/>
              <a:t>Para manter a integridade dos dados, </a:t>
            </a:r>
            <a:r>
              <a:rPr lang="pt-BR" sz="1050" b="1" dirty="0">
                <a:solidFill>
                  <a:srgbClr val="0070C0"/>
                </a:solidFill>
              </a:rPr>
              <a:t>todos os dados</a:t>
            </a:r>
            <a:r>
              <a:rPr lang="pt-BR" sz="1050" dirty="0"/>
              <a:t> serão mesclados e carregados</a:t>
            </a:r>
            <a:endParaRPr sz="1050" dirty="0"/>
          </a:p>
        </p:txBody>
      </p:sp>
      <p:sp>
        <p:nvSpPr>
          <p:cNvPr id="1430" name="Google Shape;1430;p36"/>
          <p:cNvSpPr txBox="1">
            <a:spLocks noGrp="1"/>
          </p:cNvSpPr>
          <p:nvPr>
            <p:ph type="title" idx="5"/>
          </p:nvPr>
        </p:nvSpPr>
        <p:spPr>
          <a:xfrm>
            <a:off x="6069375" y="2703884"/>
            <a:ext cx="2238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Confira os detalhes</a:t>
            </a:r>
            <a:endParaRPr dirty="0"/>
          </a:p>
        </p:txBody>
      </p:sp>
      <p:sp>
        <p:nvSpPr>
          <p:cNvPr id="1431" name="Google Shape;1431;p36"/>
          <p:cNvSpPr txBox="1">
            <a:spLocks noGrp="1"/>
          </p:cNvSpPr>
          <p:nvPr>
            <p:ph type="subTitle" idx="6"/>
          </p:nvPr>
        </p:nvSpPr>
        <p:spPr>
          <a:xfrm>
            <a:off x="6069213" y="3495516"/>
            <a:ext cx="22386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50" dirty="0"/>
              <a:t>Para acessar o relatório completo e a documentação, acesse o</a:t>
            </a:r>
            <a:r>
              <a:rPr lang="en-US" sz="1050" dirty="0" smtClean="0"/>
              <a:t> </a:t>
            </a:r>
            <a:r>
              <a:rPr lang="en-US" sz="1050" dirty="0" smtClean="0">
                <a:hlinkClick r:id="rId3"/>
              </a:rPr>
              <a:t>link</a:t>
            </a:r>
            <a:r>
              <a:rPr lang="en-US" sz="1050" dirty="0" smtClean="0"/>
              <a:t>. </a:t>
            </a:r>
            <a:r>
              <a:rPr lang="pt-BR" sz="1050" dirty="0"/>
              <a:t>Esta etapa começa na </a:t>
            </a:r>
            <a:r>
              <a:rPr lang="en-US" sz="1050" b="1" dirty="0" err="1">
                <a:solidFill>
                  <a:srgbClr val="0070C0"/>
                </a:solidFill>
              </a:rPr>
              <a:t>linha</a:t>
            </a:r>
            <a:r>
              <a:rPr lang="en-US" sz="1050" b="1" dirty="0">
                <a:solidFill>
                  <a:srgbClr val="0070C0"/>
                </a:solidFill>
              </a:rPr>
              <a:t> </a:t>
            </a:r>
            <a:r>
              <a:rPr lang="en-US" sz="1050" b="1" dirty="0" smtClean="0">
                <a:solidFill>
                  <a:srgbClr val="0070C0"/>
                </a:solidFill>
              </a:rPr>
              <a:t>136 </a:t>
            </a:r>
            <a:r>
              <a:rPr lang="en-US" sz="1050" dirty="0" err="1"/>
              <a:t>até</a:t>
            </a:r>
            <a:r>
              <a:rPr lang="en-US" sz="1050" dirty="0"/>
              <a:t> a </a:t>
            </a:r>
            <a:r>
              <a:rPr lang="en-US" sz="1050" b="1" dirty="0" err="1" smtClean="0">
                <a:solidFill>
                  <a:srgbClr val="0070C0"/>
                </a:solidFill>
              </a:rPr>
              <a:t>linha</a:t>
            </a:r>
            <a:r>
              <a:rPr lang="en-US" sz="1050" b="1" dirty="0" smtClean="0">
                <a:solidFill>
                  <a:srgbClr val="0070C0"/>
                </a:solidFill>
              </a:rPr>
              <a:t> </a:t>
            </a:r>
            <a:r>
              <a:rPr lang="en-US" sz="1050" b="1" dirty="0" smtClean="0">
                <a:solidFill>
                  <a:srgbClr val="0070C0"/>
                </a:solidFill>
              </a:rPr>
              <a:t>329.</a:t>
            </a:r>
            <a:endParaRPr lang="en-US" sz="1050" b="1" dirty="0">
              <a:solidFill>
                <a:srgbClr val="0070C0"/>
              </a:solidFill>
            </a:endParaRPr>
          </a:p>
        </p:txBody>
      </p:sp>
      <p:sp>
        <p:nvSpPr>
          <p:cNvPr id="22" name="Google Shape;1393;p35"/>
          <p:cNvSpPr txBox="1">
            <a:spLocks noGrp="1"/>
          </p:cNvSpPr>
          <p:nvPr>
            <p:ph type="title"/>
          </p:nvPr>
        </p:nvSpPr>
        <p:spPr>
          <a:xfrm>
            <a:off x="1609738" y="445025"/>
            <a:ext cx="60060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 smtClean="0"/>
              <a:t>4 -</a:t>
            </a:r>
            <a:r>
              <a:rPr lang="en" dirty="0" smtClean="0"/>
              <a:t> Processar</a:t>
            </a:r>
            <a:endParaRPr dirty="0"/>
          </a:p>
        </p:txBody>
      </p:sp>
      <p:sp>
        <p:nvSpPr>
          <p:cNvPr id="23" name="Google Shape;2036;p58"/>
          <p:cNvSpPr txBox="1"/>
          <p:nvPr/>
        </p:nvSpPr>
        <p:spPr>
          <a:xfrm>
            <a:off x="719999" y="967453"/>
            <a:ext cx="7704001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Documentação de 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toda limpeza </a:t>
            </a:r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ou manipulação de dados</a:t>
            </a:r>
          </a:p>
        </p:txBody>
      </p:sp>
      <p:grpSp>
        <p:nvGrpSpPr>
          <p:cNvPr id="24" name="Google Shape;11384;p72"/>
          <p:cNvGrpSpPr/>
          <p:nvPr/>
        </p:nvGrpSpPr>
        <p:grpSpPr>
          <a:xfrm>
            <a:off x="719999" y="662227"/>
            <a:ext cx="360260" cy="355498"/>
            <a:chOff x="-34418125" y="2271100"/>
            <a:chExt cx="296950" cy="293025"/>
          </a:xfrm>
        </p:grpSpPr>
        <p:sp>
          <p:nvSpPr>
            <p:cNvPr id="25" name="Google Shape;11385;p72"/>
            <p:cNvSpPr/>
            <p:nvPr/>
          </p:nvSpPr>
          <p:spPr>
            <a:xfrm>
              <a:off x="-34418125" y="2271100"/>
              <a:ext cx="296950" cy="293025"/>
            </a:xfrm>
            <a:custGeom>
              <a:avLst/>
              <a:gdLst/>
              <a:ahLst/>
              <a:cxnLst/>
              <a:rect l="l" t="t" r="r" b="b"/>
              <a:pathLst>
                <a:path w="11878" h="11721" extrusionOk="0">
                  <a:moveTo>
                    <a:pt x="6207" y="1229"/>
                  </a:moveTo>
                  <a:lnTo>
                    <a:pt x="7089" y="2080"/>
                  </a:lnTo>
                  <a:lnTo>
                    <a:pt x="6207" y="2080"/>
                  </a:lnTo>
                  <a:lnTo>
                    <a:pt x="6207" y="1229"/>
                  </a:lnTo>
                  <a:close/>
                  <a:moveTo>
                    <a:pt x="7561" y="9074"/>
                  </a:moveTo>
                  <a:lnTo>
                    <a:pt x="7561" y="10366"/>
                  </a:lnTo>
                  <a:lnTo>
                    <a:pt x="6238" y="10366"/>
                  </a:lnTo>
                  <a:lnTo>
                    <a:pt x="7561" y="9074"/>
                  </a:lnTo>
                  <a:close/>
                  <a:moveTo>
                    <a:pt x="5514" y="725"/>
                  </a:moveTo>
                  <a:lnTo>
                    <a:pt x="5514" y="2427"/>
                  </a:lnTo>
                  <a:cubicBezTo>
                    <a:pt x="5514" y="2616"/>
                    <a:pt x="5671" y="2773"/>
                    <a:pt x="5860" y="2773"/>
                  </a:cubicBezTo>
                  <a:lnTo>
                    <a:pt x="7561" y="2773"/>
                  </a:lnTo>
                  <a:lnTo>
                    <a:pt x="7561" y="4222"/>
                  </a:lnTo>
                  <a:cubicBezTo>
                    <a:pt x="6837" y="4947"/>
                    <a:pt x="6742" y="5924"/>
                    <a:pt x="6994" y="6711"/>
                  </a:cubicBezTo>
                  <a:lnTo>
                    <a:pt x="4726" y="8980"/>
                  </a:lnTo>
                  <a:lnTo>
                    <a:pt x="1670" y="8980"/>
                  </a:lnTo>
                  <a:cubicBezTo>
                    <a:pt x="1481" y="8980"/>
                    <a:pt x="1323" y="9137"/>
                    <a:pt x="1323" y="9358"/>
                  </a:cubicBezTo>
                  <a:cubicBezTo>
                    <a:pt x="1323" y="9547"/>
                    <a:pt x="1481" y="9704"/>
                    <a:pt x="1670" y="9704"/>
                  </a:cubicBezTo>
                  <a:lnTo>
                    <a:pt x="4033" y="9704"/>
                  </a:lnTo>
                  <a:lnTo>
                    <a:pt x="3718" y="10019"/>
                  </a:lnTo>
                  <a:cubicBezTo>
                    <a:pt x="3623" y="10145"/>
                    <a:pt x="3529" y="10240"/>
                    <a:pt x="3497" y="10397"/>
                  </a:cubicBezTo>
                  <a:lnTo>
                    <a:pt x="662" y="10397"/>
                  </a:lnTo>
                  <a:lnTo>
                    <a:pt x="662" y="725"/>
                  </a:lnTo>
                  <a:close/>
                  <a:moveTo>
                    <a:pt x="9295" y="4211"/>
                  </a:moveTo>
                  <a:cubicBezTo>
                    <a:pt x="9367" y="4211"/>
                    <a:pt x="9441" y="4215"/>
                    <a:pt x="9515" y="4222"/>
                  </a:cubicBezTo>
                  <a:lnTo>
                    <a:pt x="9042" y="4695"/>
                  </a:lnTo>
                  <a:cubicBezTo>
                    <a:pt x="8664" y="5073"/>
                    <a:pt x="8664" y="5766"/>
                    <a:pt x="9042" y="6144"/>
                  </a:cubicBezTo>
                  <a:cubicBezTo>
                    <a:pt x="9247" y="6349"/>
                    <a:pt x="9515" y="6451"/>
                    <a:pt x="9779" y="6451"/>
                  </a:cubicBezTo>
                  <a:cubicBezTo>
                    <a:pt x="10042" y="6451"/>
                    <a:pt x="10302" y="6349"/>
                    <a:pt x="10491" y="6144"/>
                  </a:cubicBezTo>
                  <a:lnTo>
                    <a:pt x="10964" y="5672"/>
                  </a:lnTo>
                  <a:lnTo>
                    <a:pt x="10964" y="5672"/>
                  </a:lnTo>
                  <a:cubicBezTo>
                    <a:pt x="11058" y="6239"/>
                    <a:pt x="10869" y="6743"/>
                    <a:pt x="10491" y="7089"/>
                  </a:cubicBezTo>
                  <a:cubicBezTo>
                    <a:pt x="10183" y="7418"/>
                    <a:pt x="9741" y="7626"/>
                    <a:pt x="9278" y="7626"/>
                  </a:cubicBezTo>
                  <a:cubicBezTo>
                    <a:pt x="9031" y="7626"/>
                    <a:pt x="8779" y="7567"/>
                    <a:pt x="8538" y="7436"/>
                  </a:cubicBezTo>
                  <a:cubicBezTo>
                    <a:pt x="8496" y="7415"/>
                    <a:pt x="8451" y="7404"/>
                    <a:pt x="8404" y="7404"/>
                  </a:cubicBezTo>
                  <a:cubicBezTo>
                    <a:pt x="8311" y="7404"/>
                    <a:pt x="8213" y="7446"/>
                    <a:pt x="8129" y="7530"/>
                  </a:cubicBezTo>
                  <a:lnTo>
                    <a:pt x="4726" y="10964"/>
                  </a:lnTo>
                  <a:cubicBezTo>
                    <a:pt x="4663" y="11012"/>
                    <a:pt x="4568" y="11035"/>
                    <a:pt x="4478" y="11035"/>
                  </a:cubicBezTo>
                  <a:cubicBezTo>
                    <a:pt x="4387" y="11035"/>
                    <a:pt x="4301" y="11012"/>
                    <a:pt x="4253" y="10964"/>
                  </a:cubicBezTo>
                  <a:cubicBezTo>
                    <a:pt x="4127" y="10838"/>
                    <a:pt x="4127" y="10586"/>
                    <a:pt x="4253" y="10492"/>
                  </a:cubicBezTo>
                  <a:lnTo>
                    <a:pt x="7656" y="7058"/>
                  </a:lnTo>
                  <a:cubicBezTo>
                    <a:pt x="7782" y="6932"/>
                    <a:pt x="7782" y="6774"/>
                    <a:pt x="7750" y="6648"/>
                  </a:cubicBezTo>
                  <a:cubicBezTo>
                    <a:pt x="7467" y="6113"/>
                    <a:pt x="7498" y="5356"/>
                    <a:pt x="7971" y="4821"/>
                  </a:cubicBezTo>
                  <a:cubicBezTo>
                    <a:pt x="8330" y="4407"/>
                    <a:pt x="8785" y="4211"/>
                    <a:pt x="9295" y="4211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10681"/>
                  </a:lnTo>
                  <a:cubicBezTo>
                    <a:pt x="0" y="10870"/>
                    <a:pt x="158" y="11027"/>
                    <a:pt x="347" y="11027"/>
                  </a:cubicBezTo>
                  <a:lnTo>
                    <a:pt x="3529" y="11027"/>
                  </a:lnTo>
                  <a:cubicBezTo>
                    <a:pt x="3560" y="11185"/>
                    <a:pt x="3655" y="11311"/>
                    <a:pt x="3781" y="11437"/>
                  </a:cubicBezTo>
                  <a:cubicBezTo>
                    <a:pt x="3970" y="11626"/>
                    <a:pt x="4230" y="11720"/>
                    <a:pt x="4494" y="11720"/>
                  </a:cubicBezTo>
                  <a:cubicBezTo>
                    <a:pt x="4758" y="11720"/>
                    <a:pt x="5025" y="11626"/>
                    <a:pt x="5230" y="11437"/>
                  </a:cubicBezTo>
                  <a:lnTo>
                    <a:pt x="5608" y="11027"/>
                  </a:lnTo>
                  <a:lnTo>
                    <a:pt x="7940" y="11027"/>
                  </a:lnTo>
                  <a:cubicBezTo>
                    <a:pt x="8129" y="11027"/>
                    <a:pt x="8286" y="10870"/>
                    <a:pt x="8286" y="10681"/>
                  </a:cubicBezTo>
                  <a:lnTo>
                    <a:pt x="8286" y="8349"/>
                  </a:lnTo>
                  <a:lnTo>
                    <a:pt x="8538" y="8129"/>
                  </a:lnTo>
                  <a:cubicBezTo>
                    <a:pt x="8792" y="8220"/>
                    <a:pt x="9065" y="8269"/>
                    <a:pt x="9344" y="8269"/>
                  </a:cubicBezTo>
                  <a:cubicBezTo>
                    <a:pt x="9929" y="8269"/>
                    <a:pt x="10536" y="8053"/>
                    <a:pt x="11027" y="7562"/>
                  </a:cubicBezTo>
                  <a:cubicBezTo>
                    <a:pt x="11752" y="6806"/>
                    <a:pt x="11878" y="5735"/>
                    <a:pt x="11500" y="4852"/>
                  </a:cubicBezTo>
                  <a:cubicBezTo>
                    <a:pt x="11437" y="4726"/>
                    <a:pt x="11342" y="4695"/>
                    <a:pt x="11248" y="4663"/>
                  </a:cubicBezTo>
                  <a:cubicBezTo>
                    <a:pt x="11122" y="4663"/>
                    <a:pt x="11027" y="4663"/>
                    <a:pt x="10932" y="4726"/>
                  </a:cubicBezTo>
                  <a:lnTo>
                    <a:pt x="10082" y="5609"/>
                  </a:lnTo>
                  <a:cubicBezTo>
                    <a:pt x="10019" y="5656"/>
                    <a:pt x="9924" y="5679"/>
                    <a:pt x="9834" y="5679"/>
                  </a:cubicBezTo>
                  <a:cubicBezTo>
                    <a:pt x="9743" y="5679"/>
                    <a:pt x="9657" y="5656"/>
                    <a:pt x="9609" y="5609"/>
                  </a:cubicBezTo>
                  <a:cubicBezTo>
                    <a:pt x="9483" y="5483"/>
                    <a:pt x="9483" y="5230"/>
                    <a:pt x="9609" y="5136"/>
                  </a:cubicBezTo>
                  <a:lnTo>
                    <a:pt x="10460" y="4254"/>
                  </a:lnTo>
                  <a:cubicBezTo>
                    <a:pt x="10554" y="4191"/>
                    <a:pt x="10586" y="4065"/>
                    <a:pt x="10554" y="3939"/>
                  </a:cubicBezTo>
                  <a:cubicBezTo>
                    <a:pt x="10554" y="3813"/>
                    <a:pt x="10460" y="3750"/>
                    <a:pt x="10334" y="3718"/>
                  </a:cubicBezTo>
                  <a:cubicBezTo>
                    <a:pt x="10003" y="3561"/>
                    <a:pt x="9649" y="3482"/>
                    <a:pt x="9298" y="3482"/>
                  </a:cubicBezTo>
                  <a:cubicBezTo>
                    <a:pt x="8948" y="3482"/>
                    <a:pt x="8601" y="3561"/>
                    <a:pt x="8286" y="3718"/>
                  </a:cubicBezTo>
                  <a:lnTo>
                    <a:pt x="8286" y="2395"/>
                  </a:lnTo>
                  <a:cubicBezTo>
                    <a:pt x="8286" y="2332"/>
                    <a:pt x="8255" y="2206"/>
                    <a:pt x="8192" y="2175"/>
                  </a:cubicBezTo>
                  <a:lnTo>
                    <a:pt x="6144" y="127"/>
                  </a:lnTo>
                  <a:cubicBezTo>
                    <a:pt x="6049" y="64"/>
                    <a:pt x="5986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386;p72"/>
            <p:cNvSpPr/>
            <p:nvPr/>
          </p:nvSpPr>
          <p:spPr>
            <a:xfrm>
              <a:off x="-34331500" y="23057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387;p72"/>
            <p:cNvSpPr/>
            <p:nvPr/>
          </p:nvSpPr>
          <p:spPr>
            <a:xfrm>
              <a:off x="-34331500" y="2341200"/>
              <a:ext cx="17350" cy="69350"/>
            </a:xfrm>
            <a:custGeom>
              <a:avLst/>
              <a:gdLst/>
              <a:ahLst/>
              <a:cxnLst/>
              <a:rect l="l" t="t" r="r" b="b"/>
              <a:pathLst>
                <a:path w="694" h="277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395"/>
                  </a:lnTo>
                  <a:cubicBezTo>
                    <a:pt x="1" y="2584"/>
                    <a:pt x="158" y="2773"/>
                    <a:pt x="347" y="2773"/>
                  </a:cubicBezTo>
                  <a:cubicBezTo>
                    <a:pt x="536" y="2773"/>
                    <a:pt x="694" y="2584"/>
                    <a:pt x="694" y="239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388;p72"/>
            <p:cNvSpPr/>
            <p:nvPr/>
          </p:nvSpPr>
          <p:spPr>
            <a:xfrm>
              <a:off x="-34384275" y="2427050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06" y="694"/>
                  </a:lnTo>
                  <a:cubicBezTo>
                    <a:pt x="4695" y="694"/>
                    <a:pt x="4853" y="536"/>
                    <a:pt x="4853" y="347"/>
                  </a:cubicBezTo>
                  <a:cubicBezTo>
                    <a:pt x="4853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389;p72"/>
            <p:cNvSpPr/>
            <p:nvPr/>
          </p:nvSpPr>
          <p:spPr>
            <a:xfrm>
              <a:off x="-34384275" y="2460125"/>
              <a:ext cx="88250" cy="18150"/>
            </a:xfrm>
            <a:custGeom>
              <a:avLst/>
              <a:gdLst/>
              <a:ahLst/>
              <a:cxnLst/>
              <a:rect l="l" t="t" r="r" b="b"/>
              <a:pathLst>
                <a:path w="3530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25"/>
                    <a:pt x="379" y="725"/>
                  </a:cubicBezTo>
                  <a:lnTo>
                    <a:pt x="3151" y="725"/>
                  </a:lnTo>
                  <a:cubicBezTo>
                    <a:pt x="3372" y="725"/>
                    <a:pt x="3530" y="568"/>
                    <a:pt x="3530" y="379"/>
                  </a:cubicBezTo>
                  <a:cubicBezTo>
                    <a:pt x="3530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1951;p73"/>
          <p:cNvGrpSpPr/>
          <p:nvPr/>
        </p:nvGrpSpPr>
        <p:grpSpPr>
          <a:xfrm>
            <a:off x="7017511" y="1712211"/>
            <a:ext cx="342328" cy="341579"/>
            <a:chOff x="-9594575" y="2056875"/>
            <a:chExt cx="354450" cy="353675"/>
          </a:xfrm>
        </p:grpSpPr>
        <p:sp>
          <p:nvSpPr>
            <p:cNvPr id="31" name="Google Shape;11952;p73"/>
            <p:cNvSpPr/>
            <p:nvPr/>
          </p:nvSpPr>
          <p:spPr>
            <a:xfrm>
              <a:off x="-9594575" y="2056875"/>
              <a:ext cx="354450" cy="353675"/>
            </a:xfrm>
            <a:custGeom>
              <a:avLst/>
              <a:gdLst/>
              <a:ahLst/>
              <a:cxnLst/>
              <a:rect l="l" t="t" r="r" b="b"/>
              <a:pathLst>
                <a:path w="14178" h="14147" extrusionOk="0">
                  <a:moveTo>
                    <a:pt x="3781" y="819"/>
                  </a:moveTo>
                  <a:cubicBezTo>
                    <a:pt x="4442" y="819"/>
                    <a:pt x="5041" y="1387"/>
                    <a:pt x="5041" y="2080"/>
                  </a:cubicBezTo>
                  <a:cubicBezTo>
                    <a:pt x="4694" y="1796"/>
                    <a:pt x="4253" y="1639"/>
                    <a:pt x="3812" y="1639"/>
                  </a:cubicBezTo>
                  <a:cubicBezTo>
                    <a:pt x="3340" y="1639"/>
                    <a:pt x="2930" y="1796"/>
                    <a:pt x="2552" y="2048"/>
                  </a:cubicBezTo>
                  <a:cubicBezTo>
                    <a:pt x="2552" y="1387"/>
                    <a:pt x="3119" y="819"/>
                    <a:pt x="3781" y="819"/>
                  </a:cubicBezTo>
                  <a:close/>
                  <a:moveTo>
                    <a:pt x="10491" y="819"/>
                  </a:moveTo>
                  <a:cubicBezTo>
                    <a:pt x="11153" y="819"/>
                    <a:pt x="11688" y="1387"/>
                    <a:pt x="11751" y="2048"/>
                  </a:cubicBezTo>
                  <a:cubicBezTo>
                    <a:pt x="11373" y="1765"/>
                    <a:pt x="10964" y="1639"/>
                    <a:pt x="10491" y="1639"/>
                  </a:cubicBezTo>
                  <a:cubicBezTo>
                    <a:pt x="10019" y="1639"/>
                    <a:pt x="9578" y="1796"/>
                    <a:pt x="9263" y="2080"/>
                  </a:cubicBezTo>
                  <a:cubicBezTo>
                    <a:pt x="9231" y="1387"/>
                    <a:pt x="9767" y="819"/>
                    <a:pt x="10491" y="819"/>
                  </a:cubicBezTo>
                  <a:close/>
                  <a:moveTo>
                    <a:pt x="6742" y="5797"/>
                  </a:moveTo>
                  <a:lnTo>
                    <a:pt x="6742" y="7467"/>
                  </a:lnTo>
                  <a:lnTo>
                    <a:pt x="5860" y="7467"/>
                  </a:lnTo>
                  <a:lnTo>
                    <a:pt x="5860" y="5797"/>
                  </a:lnTo>
                  <a:close/>
                  <a:moveTo>
                    <a:pt x="8380" y="5766"/>
                  </a:moveTo>
                  <a:lnTo>
                    <a:pt x="8380" y="7467"/>
                  </a:lnTo>
                  <a:lnTo>
                    <a:pt x="7530" y="7467"/>
                  </a:lnTo>
                  <a:lnTo>
                    <a:pt x="7530" y="5766"/>
                  </a:lnTo>
                  <a:close/>
                  <a:moveTo>
                    <a:pt x="8380" y="8318"/>
                  </a:moveTo>
                  <a:lnTo>
                    <a:pt x="8380" y="9137"/>
                  </a:lnTo>
                  <a:lnTo>
                    <a:pt x="5860" y="9137"/>
                  </a:lnTo>
                  <a:lnTo>
                    <a:pt x="5860" y="8318"/>
                  </a:lnTo>
                  <a:close/>
                  <a:moveTo>
                    <a:pt x="3781" y="2489"/>
                  </a:moveTo>
                  <a:cubicBezTo>
                    <a:pt x="4442" y="2489"/>
                    <a:pt x="5041" y="3025"/>
                    <a:pt x="5041" y="3686"/>
                  </a:cubicBezTo>
                  <a:lnTo>
                    <a:pt x="5041" y="9168"/>
                  </a:lnTo>
                  <a:cubicBezTo>
                    <a:pt x="4537" y="8633"/>
                    <a:pt x="3781" y="8318"/>
                    <a:pt x="2962" y="8318"/>
                  </a:cubicBezTo>
                  <a:cubicBezTo>
                    <a:pt x="2363" y="8318"/>
                    <a:pt x="1859" y="8475"/>
                    <a:pt x="1386" y="8790"/>
                  </a:cubicBezTo>
                  <a:lnTo>
                    <a:pt x="2552" y="3497"/>
                  </a:lnTo>
                  <a:cubicBezTo>
                    <a:pt x="2678" y="2899"/>
                    <a:pt x="3182" y="2489"/>
                    <a:pt x="3781" y="2489"/>
                  </a:cubicBezTo>
                  <a:close/>
                  <a:moveTo>
                    <a:pt x="10491" y="2489"/>
                  </a:moveTo>
                  <a:cubicBezTo>
                    <a:pt x="11090" y="2489"/>
                    <a:pt x="11594" y="2899"/>
                    <a:pt x="11720" y="3497"/>
                  </a:cubicBezTo>
                  <a:lnTo>
                    <a:pt x="12886" y="8790"/>
                  </a:lnTo>
                  <a:cubicBezTo>
                    <a:pt x="12413" y="8444"/>
                    <a:pt x="11909" y="8318"/>
                    <a:pt x="11310" y="8318"/>
                  </a:cubicBezTo>
                  <a:cubicBezTo>
                    <a:pt x="10491" y="8318"/>
                    <a:pt x="9767" y="8633"/>
                    <a:pt x="9231" y="9168"/>
                  </a:cubicBezTo>
                  <a:lnTo>
                    <a:pt x="9231" y="3686"/>
                  </a:lnTo>
                  <a:cubicBezTo>
                    <a:pt x="9231" y="3025"/>
                    <a:pt x="9767" y="2489"/>
                    <a:pt x="10491" y="2489"/>
                  </a:cubicBezTo>
                  <a:close/>
                  <a:moveTo>
                    <a:pt x="2962" y="9074"/>
                  </a:moveTo>
                  <a:cubicBezTo>
                    <a:pt x="4096" y="9074"/>
                    <a:pt x="5041" y="10019"/>
                    <a:pt x="5041" y="11185"/>
                  </a:cubicBezTo>
                  <a:cubicBezTo>
                    <a:pt x="5041" y="12350"/>
                    <a:pt x="4096" y="13264"/>
                    <a:pt x="2962" y="13264"/>
                  </a:cubicBezTo>
                  <a:cubicBezTo>
                    <a:pt x="1827" y="13264"/>
                    <a:pt x="882" y="12319"/>
                    <a:pt x="882" y="11185"/>
                  </a:cubicBezTo>
                  <a:cubicBezTo>
                    <a:pt x="882" y="10019"/>
                    <a:pt x="1764" y="9074"/>
                    <a:pt x="2962" y="9074"/>
                  </a:cubicBezTo>
                  <a:close/>
                  <a:moveTo>
                    <a:pt x="11310" y="9074"/>
                  </a:moveTo>
                  <a:cubicBezTo>
                    <a:pt x="12445" y="9074"/>
                    <a:pt x="13390" y="9987"/>
                    <a:pt x="13390" y="11185"/>
                  </a:cubicBezTo>
                  <a:cubicBezTo>
                    <a:pt x="13358" y="12350"/>
                    <a:pt x="12445" y="13264"/>
                    <a:pt x="11310" y="13264"/>
                  </a:cubicBezTo>
                  <a:cubicBezTo>
                    <a:pt x="10176" y="13264"/>
                    <a:pt x="9231" y="12319"/>
                    <a:pt x="9231" y="11185"/>
                  </a:cubicBezTo>
                  <a:cubicBezTo>
                    <a:pt x="9231" y="10019"/>
                    <a:pt x="10176" y="9074"/>
                    <a:pt x="11310" y="9074"/>
                  </a:cubicBezTo>
                  <a:close/>
                  <a:moveTo>
                    <a:pt x="3749" y="0"/>
                  </a:moveTo>
                  <a:cubicBezTo>
                    <a:pt x="2615" y="0"/>
                    <a:pt x="1670" y="946"/>
                    <a:pt x="1670" y="2080"/>
                  </a:cubicBezTo>
                  <a:cubicBezTo>
                    <a:pt x="1670" y="2363"/>
                    <a:pt x="1733" y="2647"/>
                    <a:pt x="1827" y="2899"/>
                  </a:cubicBezTo>
                  <a:cubicBezTo>
                    <a:pt x="1733" y="3056"/>
                    <a:pt x="1701" y="3182"/>
                    <a:pt x="1701" y="3340"/>
                  </a:cubicBezTo>
                  <a:lnTo>
                    <a:pt x="63" y="10680"/>
                  </a:lnTo>
                  <a:cubicBezTo>
                    <a:pt x="0" y="10870"/>
                    <a:pt x="0" y="11027"/>
                    <a:pt x="0" y="11216"/>
                  </a:cubicBezTo>
                  <a:cubicBezTo>
                    <a:pt x="0" y="12823"/>
                    <a:pt x="1323" y="14146"/>
                    <a:pt x="2930" y="14146"/>
                  </a:cubicBezTo>
                  <a:cubicBezTo>
                    <a:pt x="4537" y="14146"/>
                    <a:pt x="5797" y="12823"/>
                    <a:pt x="5797" y="11216"/>
                  </a:cubicBezTo>
                  <a:lnTo>
                    <a:pt x="5797" y="9956"/>
                  </a:lnTo>
                  <a:lnTo>
                    <a:pt x="8317" y="9956"/>
                  </a:lnTo>
                  <a:lnTo>
                    <a:pt x="8317" y="11185"/>
                  </a:lnTo>
                  <a:cubicBezTo>
                    <a:pt x="8317" y="12791"/>
                    <a:pt x="9609" y="14083"/>
                    <a:pt x="11184" y="14083"/>
                  </a:cubicBezTo>
                  <a:cubicBezTo>
                    <a:pt x="12760" y="14083"/>
                    <a:pt x="14114" y="12791"/>
                    <a:pt x="14114" y="11185"/>
                  </a:cubicBezTo>
                  <a:cubicBezTo>
                    <a:pt x="14177" y="11027"/>
                    <a:pt x="14177" y="10870"/>
                    <a:pt x="14146" y="10680"/>
                  </a:cubicBezTo>
                  <a:cubicBezTo>
                    <a:pt x="14146" y="10680"/>
                    <a:pt x="12539" y="3466"/>
                    <a:pt x="12476" y="3340"/>
                  </a:cubicBezTo>
                  <a:cubicBezTo>
                    <a:pt x="12445" y="3182"/>
                    <a:pt x="12413" y="3025"/>
                    <a:pt x="12382" y="2899"/>
                  </a:cubicBezTo>
                  <a:cubicBezTo>
                    <a:pt x="12476" y="2647"/>
                    <a:pt x="12539" y="2363"/>
                    <a:pt x="12539" y="2080"/>
                  </a:cubicBezTo>
                  <a:cubicBezTo>
                    <a:pt x="12539" y="946"/>
                    <a:pt x="11594" y="0"/>
                    <a:pt x="10428" y="0"/>
                  </a:cubicBezTo>
                  <a:cubicBezTo>
                    <a:pt x="9294" y="0"/>
                    <a:pt x="8349" y="946"/>
                    <a:pt x="8349" y="2080"/>
                  </a:cubicBezTo>
                  <a:cubicBezTo>
                    <a:pt x="8349" y="2363"/>
                    <a:pt x="8443" y="2647"/>
                    <a:pt x="8506" y="2899"/>
                  </a:cubicBezTo>
                  <a:cubicBezTo>
                    <a:pt x="8412" y="3151"/>
                    <a:pt x="8349" y="3466"/>
                    <a:pt x="8349" y="3749"/>
                  </a:cubicBezTo>
                  <a:lnTo>
                    <a:pt x="8349" y="5010"/>
                  </a:lnTo>
                  <a:lnTo>
                    <a:pt x="5828" y="5010"/>
                  </a:lnTo>
                  <a:lnTo>
                    <a:pt x="5828" y="3749"/>
                  </a:lnTo>
                  <a:cubicBezTo>
                    <a:pt x="5828" y="3466"/>
                    <a:pt x="5765" y="3151"/>
                    <a:pt x="5671" y="2899"/>
                  </a:cubicBezTo>
                  <a:cubicBezTo>
                    <a:pt x="5797" y="2647"/>
                    <a:pt x="5828" y="2363"/>
                    <a:pt x="5828" y="2080"/>
                  </a:cubicBezTo>
                  <a:cubicBezTo>
                    <a:pt x="5828" y="946"/>
                    <a:pt x="4883" y="0"/>
                    <a:pt x="37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953;p73"/>
            <p:cNvSpPr/>
            <p:nvPr/>
          </p:nvSpPr>
          <p:spPr>
            <a:xfrm>
              <a:off x="-9342550" y="230575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820"/>
                  </a:moveTo>
                  <a:cubicBezTo>
                    <a:pt x="1450" y="820"/>
                    <a:pt x="1670" y="1041"/>
                    <a:pt x="1670" y="1230"/>
                  </a:cubicBezTo>
                  <a:cubicBezTo>
                    <a:pt x="1607" y="1450"/>
                    <a:pt x="1418" y="1639"/>
                    <a:pt x="1229" y="1639"/>
                  </a:cubicBezTo>
                  <a:cubicBezTo>
                    <a:pt x="977" y="1639"/>
                    <a:pt x="820" y="1450"/>
                    <a:pt x="820" y="1230"/>
                  </a:cubicBezTo>
                  <a:cubicBezTo>
                    <a:pt x="820" y="978"/>
                    <a:pt x="1040" y="820"/>
                    <a:pt x="1229" y="820"/>
                  </a:cubicBezTo>
                  <a:close/>
                  <a:moveTo>
                    <a:pt x="1229" y="1"/>
                  </a:moveTo>
                  <a:cubicBezTo>
                    <a:pt x="568" y="1"/>
                    <a:pt x="1" y="568"/>
                    <a:pt x="1" y="1230"/>
                  </a:cubicBezTo>
                  <a:cubicBezTo>
                    <a:pt x="1" y="1891"/>
                    <a:pt x="568" y="2490"/>
                    <a:pt x="1229" y="2490"/>
                  </a:cubicBezTo>
                  <a:cubicBezTo>
                    <a:pt x="1891" y="2490"/>
                    <a:pt x="2490" y="1923"/>
                    <a:pt x="2490" y="1230"/>
                  </a:cubicBezTo>
                  <a:cubicBezTo>
                    <a:pt x="2458" y="568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954;p73"/>
            <p:cNvSpPr/>
            <p:nvPr/>
          </p:nvSpPr>
          <p:spPr>
            <a:xfrm>
              <a:off x="-9552050" y="23057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20"/>
                  </a:moveTo>
                  <a:cubicBezTo>
                    <a:pt x="1481" y="820"/>
                    <a:pt x="1639" y="1041"/>
                    <a:pt x="1639" y="1230"/>
                  </a:cubicBezTo>
                  <a:cubicBezTo>
                    <a:pt x="1702" y="1450"/>
                    <a:pt x="1481" y="1639"/>
                    <a:pt x="1261" y="1639"/>
                  </a:cubicBezTo>
                  <a:cubicBezTo>
                    <a:pt x="1009" y="1639"/>
                    <a:pt x="819" y="1450"/>
                    <a:pt x="819" y="1230"/>
                  </a:cubicBezTo>
                  <a:cubicBezTo>
                    <a:pt x="819" y="978"/>
                    <a:pt x="1009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cubicBezTo>
                    <a:pt x="0" y="1891"/>
                    <a:pt x="536" y="2490"/>
                    <a:pt x="1261" y="2490"/>
                  </a:cubicBezTo>
                  <a:cubicBezTo>
                    <a:pt x="1922" y="2490"/>
                    <a:pt x="2489" y="1923"/>
                    <a:pt x="2489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12356;p75"/>
          <p:cNvGrpSpPr/>
          <p:nvPr/>
        </p:nvGrpSpPr>
        <p:grpSpPr>
          <a:xfrm>
            <a:off x="1744927" y="1710106"/>
            <a:ext cx="420796" cy="421914"/>
            <a:chOff x="-1700225" y="2768875"/>
            <a:chExt cx="291450" cy="292225"/>
          </a:xfrm>
        </p:grpSpPr>
        <p:sp>
          <p:nvSpPr>
            <p:cNvPr id="35" name="Google Shape;12357;p75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358;p75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359;p75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360;p75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361;p75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362;p75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12332;p75"/>
          <p:cNvGrpSpPr/>
          <p:nvPr/>
        </p:nvGrpSpPr>
        <p:grpSpPr>
          <a:xfrm>
            <a:off x="4409852" y="1710106"/>
            <a:ext cx="324133" cy="420796"/>
            <a:chOff x="-3462150" y="2046625"/>
            <a:chExt cx="224500" cy="291450"/>
          </a:xfrm>
        </p:grpSpPr>
        <p:sp>
          <p:nvSpPr>
            <p:cNvPr id="42" name="Google Shape;12333;p75"/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334;p75"/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335;p75"/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336;p75"/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337;p75"/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338;p75"/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339;p75"/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2036;p58"/>
          <p:cNvSpPr txBox="1"/>
          <p:nvPr/>
        </p:nvSpPr>
        <p:spPr>
          <a:xfrm>
            <a:off x="-1" y="4917743"/>
            <a:ext cx="9143999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6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*Obs.: </a:t>
            </a:r>
            <a:r>
              <a:rPr lang="pt-BR" sz="6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Esta etapa não contém os detalhes, o objetivo principal desta apresentação são os visuais.</a:t>
            </a:r>
            <a:endParaRPr lang="en-US" sz="6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50" name="Google Shape;2036;p58"/>
          <p:cNvSpPr txBox="1"/>
          <p:nvPr/>
        </p:nvSpPr>
        <p:spPr>
          <a:xfrm>
            <a:off x="6867726" y="4578485"/>
            <a:ext cx="2276272" cy="54031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*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após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juntado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todos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os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dados, o banco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contém</a:t>
            </a:r>
            <a:endParaRPr lang="en-US" sz="7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r>
              <a:rPr lang="en-US" sz="2000" b="1" dirty="0" smtClean="0">
                <a:solidFill>
                  <a:srgbClr val="0070C0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5.378.834</a:t>
            </a:r>
            <a:r>
              <a:rPr lang="en-US" sz="2400" dirty="0" smtClean="0">
                <a:solidFill>
                  <a:schemeClr val="bg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linhas</a:t>
            </a:r>
            <a:endParaRPr lang="en-US" sz="9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7819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33"/>
          <p:cNvSpPr txBox="1">
            <a:spLocks noGrp="1"/>
          </p:cNvSpPr>
          <p:nvPr>
            <p:ph type="title"/>
          </p:nvPr>
        </p:nvSpPr>
        <p:spPr>
          <a:xfrm>
            <a:off x="2145138" y="2688185"/>
            <a:ext cx="4853700" cy="839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Analisar</a:t>
            </a:r>
            <a:endParaRPr sz="4800" dirty="0"/>
          </a:p>
        </p:txBody>
      </p:sp>
      <p:sp>
        <p:nvSpPr>
          <p:cNvPr id="1382" name="Google Shape;1382;p33"/>
          <p:cNvSpPr txBox="1">
            <a:spLocks noGrp="1"/>
          </p:cNvSpPr>
          <p:nvPr>
            <p:ph type="title" idx="2"/>
          </p:nvPr>
        </p:nvSpPr>
        <p:spPr>
          <a:xfrm>
            <a:off x="4009338" y="848579"/>
            <a:ext cx="11253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5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4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32"/>
          <p:cNvSpPr txBox="1">
            <a:spLocks noGrp="1"/>
          </p:cNvSpPr>
          <p:nvPr>
            <p:ph type="title" idx="2"/>
          </p:nvPr>
        </p:nvSpPr>
        <p:spPr>
          <a:xfrm>
            <a:off x="1662252" y="1600525"/>
            <a:ext cx="2733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Ferramenta</a:t>
            </a:r>
            <a:endParaRPr sz="2000" dirty="0"/>
          </a:p>
        </p:txBody>
      </p:sp>
      <p:sp>
        <p:nvSpPr>
          <p:cNvPr id="1365" name="Google Shape;1365;p32"/>
          <p:cNvSpPr txBox="1">
            <a:spLocks noGrp="1"/>
          </p:cNvSpPr>
          <p:nvPr>
            <p:ph type="subTitle" idx="1"/>
          </p:nvPr>
        </p:nvSpPr>
        <p:spPr>
          <a:xfrm>
            <a:off x="1662252" y="2002100"/>
            <a:ext cx="2733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50" dirty="0"/>
              <a:t>Toda essa etapa foi </a:t>
            </a:r>
            <a:r>
              <a:rPr lang="pt-BR" sz="1050" dirty="0" smtClean="0"/>
              <a:t>realizada no </a:t>
            </a:r>
            <a:r>
              <a:rPr lang="en-US" sz="1050" b="1" dirty="0" err="1" smtClean="0">
                <a:solidFill>
                  <a:srgbClr val="0070C0"/>
                </a:solidFill>
              </a:rPr>
              <a:t>RStudio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6" name="Google Shape;1366;p32"/>
          <p:cNvSpPr txBox="1">
            <a:spLocks noGrp="1"/>
          </p:cNvSpPr>
          <p:nvPr>
            <p:ph type="title" idx="3"/>
          </p:nvPr>
        </p:nvSpPr>
        <p:spPr>
          <a:xfrm>
            <a:off x="5750202" y="1600525"/>
            <a:ext cx="2614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Estudos</a:t>
            </a:r>
            <a:endParaRPr sz="2000" dirty="0"/>
          </a:p>
        </p:txBody>
      </p:sp>
      <p:sp>
        <p:nvSpPr>
          <p:cNvPr id="1367" name="Google Shape;1367;p32"/>
          <p:cNvSpPr txBox="1">
            <a:spLocks noGrp="1"/>
          </p:cNvSpPr>
          <p:nvPr>
            <p:ph type="subTitle" idx="4"/>
          </p:nvPr>
        </p:nvSpPr>
        <p:spPr>
          <a:xfrm>
            <a:off x="5690952" y="2002094"/>
            <a:ext cx="261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b="1" dirty="0">
                <a:solidFill>
                  <a:srgbClr val="0070C0"/>
                </a:solidFill>
              </a:rPr>
              <a:t>Frequência </a:t>
            </a:r>
            <a:r>
              <a:rPr lang="en" sz="1000" dirty="0" smtClean="0"/>
              <a:t>: contagem dos registros</a:t>
            </a:r>
          </a:p>
          <a:p>
            <a:pPr marL="0" lvl="0" indent="0"/>
            <a:r>
              <a:rPr lang="pt-BR" sz="1000" b="1" dirty="0" smtClean="0">
                <a:solidFill>
                  <a:srgbClr val="0070C0"/>
                </a:solidFill>
              </a:rPr>
              <a:t>Tempo de uso</a:t>
            </a:r>
            <a:r>
              <a:rPr lang="en" sz="1000" dirty="0" smtClean="0"/>
              <a:t>: A duração em minutos do uso</a:t>
            </a:r>
            <a:endParaRPr sz="1000" dirty="0"/>
          </a:p>
        </p:txBody>
      </p:sp>
      <p:sp>
        <p:nvSpPr>
          <p:cNvPr id="1368" name="Google Shape;1368;p32"/>
          <p:cNvSpPr txBox="1">
            <a:spLocks noGrp="1"/>
          </p:cNvSpPr>
          <p:nvPr>
            <p:ph type="title" idx="5"/>
          </p:nvPr>
        </p:nvSpPr>
        <p:spPr>
          <a:xfrm>
            <a:off x="1662252" y="2919075"/>
            <a:ext cx="2733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Técnica</a:t>
            </a:r>
            <a:endParaRPr dirty="0"/>
          </a:p>
        </p:txBody>
      </p:sp>
      <p:sp>
        <p:nvSpPr>
          <p:cNvPr id="1369" name="Google Shape;1369;p32"/>
          <p:cNvSpPr txBox="1">
            <a:spLocks noGrp="1"/>
          </p:cNvSpPr>
          <p:nvPr>
            <p:ph type="subTitle" idx="6"/>
          </p:nvPr>
        </p:nvSpPr>
        <p:spPr>
          <a:xfrm>
            <a:off x="1662252" y="3320650"/>
            <a:ext cx="2733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dirty="0" smtClean="0"/>
              <a:t>Essa etapa será divida em dois estudos: </a:t>
            </a:r>
            <a:r>
              <a:rPr lang="pt-BR" sz="1000" b="1" dirty="0" smtClean="0">
                <a:solidFill>
                  <a:srgbClr val="0070C0"/>
                </a:solidFill>
              </a:rPr>
              <a:t>Frequência </a:t>
            </a:r>
            <a:r>
              <a:rPr lang="pt-BR" sz="1000" dirty="0" smtClean="0"/>
              <a:t>e </a:t>
            </a:r>
            <a:r>
              <a:rPr lang="pt-BR" sz="1000" b="1" dirty="0" smtClean="0">
                <a:solidFill>
                  <a:srgbClr val="0070C0"/>
                </a:solidFill>
              </a:rPr>
              <a:t>Tempo de uso</a:t>
            </a:r>
            <a:endParaRPr sz="1000" b="1" dirty="0">
              <a:solidFill>
                <a:srgbClr val="0070C0"/>
              </a:solidFill>
            </a:endParaRPr>
          </a:p>
        </p:txBody>
      </p:sp>
      <p:sp>
        <p:nvSpPr>
          <p:cNvPr id="1370" name="Google Shape;1370;p32"/>
          <p:cNvSpPr txBox="1">
            <a:spLocks noGrp="1"/>
          </p:cNvSpPr>
          <p:nvPr>
            <p:ph type="title" idx="7"/>
          </p:nvPr>
        </p:nvSpPr>
        <p:spPr>
          <a:xfrm>
            <a:off x="5690951" y="2919075"/>
            <a:ext cx="2733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Confira os detalhes</a:t>
            </a:r>
            <a:endParaRPr sz="2400" dirty="0"/>
          </a:p>
        </p:txBody>
      </p:sp>
      <p:sp>
        <p:nvSpPr>
          <p:cNvPr id="1371" name="Google Shape;1371;p32"/>
          <p:cNvSpPr txBox="1">
            <a:spLocks noGrp="1"/>
          </p:cNvSpPr>
          <p:nvPr>
            <p:ph type="subTitle" idx="8"/>
          </p:nvPr>
        </p:nvSpPr>
        <p:spPr>
          <a:xfrm>
            <a:off x="5690951" y="3320650"/>
            <a:ext cx="2733000" cy="637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dirty="0"/>
              <a:t>Para acessar o relatório completo e a documentação, acesse o</a:t>
            </a:r>
            <a:r>
              <a:rPr lang="en-US" sz="1000" dirty="0"/>
              <a:t> </a:t>
            </a:r>
            <a:r>
              <a:rPr lang="en-US" sz="1000" dirty="0">
                <a:hlinkClick r:id="rId3"/>
              </a:rPr>
              <a:t>link</a:t>
            </a:r>
            <a:r>
              <a:rPr lang="en-US" sz="1000" dirty="0"/>
              <a:t>. </a:t>
            </a:r>
            <a:r>
              <a:rPr lang="pt-BR" sz="1000" dirty="0"/>
              <a:t>Esta etapa começa na </a:t>
            </a:r>
            <a:r>
              <a:rPr lang="en-US" sz="1000" b="1" dirty="0" err="1">
                <a:solidFill>
                  <a:srgbClr val="0070C0"/>
                </a:solidFill>
              </a:rPr>
              <a:t>linha</a:t>
            </a:r>
            <a:r>
              <a:rPr lang="en-US" sz="1000" b="1" dirty="0">
                <a:solidFill>
                  <a:srgbClr val="0070C0"/>
                </a:solidFill>
              </a:rPr>
              <a:t> </a:t>
            </a:r>
            <a:r>
              <a:rPr lang="en-US" sz="1000" b="1" dirty="0" smtClean="0">
                <a:solidFill>
                  <a:srgbClr val="0070C0"/>
                </a:solidFill>
              </a:rPr>
              <a:t>332 </a:t>
            </a:r>
            <a:r>
              <a:rPr lang="en-US" sz="1000" dirty="0" err="1" smtClean="0"/>
              <a:t>até</a:t>
            </a:r>
            <a:r>
              <a:rPr lang="en-US" sz="1000" dirty="0" smtClean="0"/>
              <a:t> </a:t>
            </a:r>
            <a:r>
              <a:rPr lang="en-US" sz="1000" dirty="0"/>
              <a:t>a </a:t>
            </a:r>
            <a:r>
              <a:rPr lang="en-US" sz="1000" b="1" dirty="0" err="1">
                <a:solidFill>
                  <a:srgbClr val="0070C0"/>
                </a:solidFill>
              </a:rPr>
              <a:t>linha</a:t>
            </a:r>
            <a:r>
              <a:rPr lang="en-US" sz="1000" b="1">
                <a:solidFill>
                  <a:srgbClr val="0070C0"/>
                </a:solidFill>
              </a:rPr>
              <a:t> </a:t>
            </a:r>
            <a:r>
              <a:rPr lang="en-US" sz="1000" b="1" smtClean="0">
                <a:solidFill>
                  <a:srgbClr val="0070C0"/>
                </a:solidFill>
              </a:rPr>
              <a:t>491.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1372" name="Google Shape;1372;p32"/>
          <p:cNvSpPr txBox="1">
            <a:spLocks noGrp="1"/>
          </p:cNvSpPr>
          <p:nvPr>
            <p:ph type="title" idx="9"/>
          </p:nvPr>
        </p:nvSpPr>
        <p:spPr>
          <a:xfrm>
            <a:off x="727000" y="1718000"/>
            <a:ext cx="9501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373" name="Google Shape;1373;p32"/>
          <p:cNvSpPr txBox="1">
            <a:spLocks noGrp="1"/>
          </p:cNvSpPr>
          <p:nvPr>
            <p:ph type="title" idx="13"/>
          </p:nvPr>
        </p:nvSpPr>
        <p:spPr>
          <a:xfrm>
            <a:off x="4755700" y="1718011"/>
            <a:ext cx="10776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1374" name="Google Shape;1374;p32"/>
          <p:cNvSpPr txBox="1">
            <a:spLocks noGrp="1"/>
          </p:cNvSpPr>
          <p:nvPr>
            <p:ph type="title" idx="14"/>
          </p:nvPr>
        </p:nvSpPr>
        <p:spPr>
          <a:xfrm>
            <a:off x="719988" y="3036538"/>
            <a:ext cx="9501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375" name="Google Shape;1375;p32"/>
          <p:cNvSpPr txBox="1">
            <a:spLocks noGrp="1"/>
          </p:cNvSpPr>
          <p:nvPr>
            <p:ph type="title" idx="15"/>
          </p:nvPr>
        </p:nvSpPr>
        <p:spPr>
          <a:xfrm>
            <a:off x="4748688" y="3036538"/>
            <a:ext cx="9501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6" name="Google Shape;1393;p35"/>
          <p:cNvSpPr txBox="1">
            <a:spLocks noGrp="1"/>
          </p:cNvSpPr>
          <p:nvPr>
            <p:ph type="title"/>
          </p:nvPr>
        </p:nvSpPr>
        <p:spPr>
          <a:xfrm>
            <a:off x="1609738" y="445025"/>
            <a:ext cx="60060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/>
              <a:t>5</a:t>
            </a:r>
            <a:r>
              <a:rPr lang="en" sz="2000" b="0" dirty="0" smtClean="0"/>
              <a:t> - </a:t>
            </a:r>
            <a:r>
              <a:rPr lang="en" dirty="0" smtClean="0"/>
              <a:t>Analisar</a:t>
            </a:r>
            <a:endParaRPr dirty="0"/>
          </a:p>
        </p:txBody>
      </p:sp>
      <p:sp>
        <p:nvSpPr>
          <p:cNvPr id="17" name="Google Shape;2036;p58"/>
          <p:cNvSpPr txBox="1"/>
          <p:nvPr/>
        </p:nvSpPr>
        <p:spPr>
          <a:xfrm>
            <a:off x="719999" y="967453"/>
            <a:ext cx="7704001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 resumo da sua análise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4" name="Google Shape;11096;p71"/>
          <p:cNvSpPr/>
          <p:nvPr/>
        </p:nvSpPr>
        <p:spPr>
          <a:xfrm>
            <a:off x="719988" y="621608"/>
            <a:ext cx="351286" cy="349457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036;p58"/>
          <p:cNvSpPr txBox="1"/>
          <p:nvPr/>
        </p:nvSpPr>
        <p:spPr>
          <a:xfrm>
            <a:off x="-1" y="4917743"/>
            <a:ext cx="9143999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6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*Obs.: </a:t>
            </a:r>
            <a:r>
              <a:rPr lang="pt-BR" sz="6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Esta etapa não contém os detalhes, o objetivo principal desta apresentação são os visuais.</a:t>
            </a:r>
            <a:endParaRPr lang="en-US" sz="6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33"/>
          <p:cNvSpPr txBox="1">
            <a:spLocks noGrp="1"/>
          </p:cNvSpPr>
          <p:nvPr>
            <p:ph type="title"/>
          </p:nvPr>
        </p:nvSpPr>
        <p:spPr>
          <a:xfrm>
            <a:off x="2145138" y="2688185"/>
            <a:ext cx="4853700" cy="839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Compartilhar</a:t>
            </a:r>
            <a:endParaRPr sz="4800" dirty="0"/>
          </a:p>
        </p:txBody>
      </p:sp>
      <p:sp>
        <p:nvSpPr>
          <p:cNvPr id="1382" name="Google Shape;1382;p33"/>
          <p:cNvSpPr txBox="1">
            <a:spLocks noGrp="1"/>
          </p:cNvSpPr>
          <p:nvPr>
            <p:ph type="title" idx="2"/>
          </p:nvPr>
        </p:nvSpPr>
        <p:spPr>
          <a:xfrm>
            <a:off x="4009338" y="848579"/>
            <a:ext cx="11253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2">
                    <a:lumMod val="50000"/>
                  </a:schemeClr>
                </a:solidFill>
              </a:rPr>
              <a:t>6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72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42"/>
          <p:cNvSpPr txBox="1">
            <a:spLocks noGrp="1"/>
          </p:cNvSpPr>
          <p:nvPr>
            <p:ph type="title"/>
          </p:nvPr>
        </p:nvSpPr>
        <p:spPr>
          <a:xfrm>
            <a:off x="1381963" y="1437256"/>
            <a:ext cx="3062700" cy="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/>
              <a:t>6</a:t>
            </a:r>
            <a:r>
              <a:rPr lang="en" sz="1600" b="0" dirty="0" smtClean="0"/>
              <a:t>.1 – </a:t>
            </a:r>
            <a:r>
              <a:rPr lang="en" sz="1800" dirty="0" smtClean="0"/>
              <a:t>Estudo de Frequência</a:t>
            </a:r>
            <a:endParaRPr sz="2000" dirty="0"/>
          </a:p>
        </p:txBody>
      </p:sp>
      <p:sp>
        <p:nvSpPr>
          <p:cNvPr id="1507" name="Google Shape;1507;p42"/>
          <p:cNvSpPr txBox="1">
            <a:spLocks noGrp="1"/>
          </p:cNvSpPr>
          <p:nvPr>
            <p:ph type="subTitle" idx="1"/>
          </p:nvPr>
        </p:nvSpPr>
        <p:spPr>
          <a:xfrm>
            <a:off x="1381963" y="2352888"/>
            <a:ext cx="30627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/>
              <a:t>Tabelas e Plots por </a:t>
            </a:r>
            <a:r>
              <a:rPr lang="en" sz="1000" b="1" dirty="0" smtClean="0"/>
              <a:t>RStudio</a:t>
            </a:r>
            <a:endParaRPr sz="1000" b="1" dirty="0"/>
          </a:p>
        </p:txBody>
      </p:sp>
      <p:sp>
        <p:nvSpPr>
          <p:cNvPr id="1508" name="Google Shape;1508;p42"/>
          <p:cNvSpPr txBox="1">
            <a:spLocks noGrp="1"/>
          </p:cNvSpPr>
          <p:nvPr>
            <p:ph type="title" idx="2"/>
          </p:nvPr>
        </p:nvSpPr>
        <p:spPr>
          <a:xfrm>
            <a:off x="4699338" y="1511622"/>
            <a:ext cx="3062700" cy="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/>
              <a:t>6</a:t>
            </a:r>
            <a:r>
              <a:rPr lang="en" sz="1600" b="0" dirty="0" smtClean="0"/>
              <a:t>.2 – </a:t>
            </a:r>
            <a:r>
              <a:rPr lang="en" sz="1800" dirty="0" smtClean="0"/>
              <a:t>Estudo de Tempo de Uso</a:t>
            </a:r>
            <a:endParaRPr sz="3600" dirty="0"/>
          </a:p>
        </p:txBody>
      </p:sp>
      <p:sp>
        <p:nvSpPr>
          <p:cNvPr id="1509" name="Google Shape;1509;p42"/>
          <p:cNvSpPr txBox="1">
            <a:spLocks noGrp="1"/>
          </p:cNvSpPr>
          <p:nvPr>
            <p:ph type="subTitle" idx="3"/>
          </p:nvPr>
        </p:nvSpPr>
        <p:spPr>
          <a:xfrm>
            <a:off x="4699338" y="2388247"/>
            <a:ext cx="30627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1000" dirty="0"/>
              <a:t>Tabelas e Plots por</a:t>
            </a:r>
            <a:r>
              <a:rPr lang="en-US" sz="1000" dirty="0" smtClean="0"/>
              <a:t> </a:t>
            </a:r>
            <a:r>
              <a:rPr lang="en-US" sz="1000" b="1" dirty="0" err="1"/>
              <a:t>RStudio</a:t>
            </a:r>
            <a:endParaRPr lang="en-US" sz="1000" b="1" dirty="0"/>
          </a:p>
        </p:txBody>
      </p:sp>
      <p:sp>
        <p:nvSpPr>
          <p:cNvPr id="1510" name="Google Shape;1510;p42"/>
          <p:cNvSpPr txBox="1">
            <a:spLocks noGrp="1"/>
          </p:cNvSpPr>
          <p:nvPr>
            <p:ph type="title" idx="4"/>
          </p:nvPr>
        </p:nvSpPr>
        <p:spPr>
          <a:xfrm>
            <a:off x="3040675" y="3175325"/>
            <a:ext cx="3062700" cy="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/>
              <a:t>6</a:t>
            </a:r>
            <a:r>
              <a:rPr lang="en" sz="1600" b="0" dirty="0" smtClean="0"/>
              <a:t>.3 – </a:t>
            </a:r>
            <a:r>
              <a:rPr lang="en" sz="1800" dirty="0" smtClean="0"/>
              <a:t>Estudo de Mapa</a:t>
            </a:r>
            <a:endParaRPr sz="2000" dirty="0"/>
          </a:p>
        </p:txBody>
      </p:sp>
      <p:sp>
        <p:nvSpPr>
          <p:cNvPr id="1511" name="Google Shape;1511;p42"/>
          <p:cNvSpPr txBox="1">
            <a:spLocks noGrp="1"/>
          </p:cNvSpPr>
          <p:nvPr>
            <p:ph type="subTitle" idx="5"/>
          </p:nvPr>
        </p:nvSpPr>
        <p:spPr>
          <a:xfrm>
            <a:off x="3040675" y="4051950"/>
            <a:ext cx="30627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1000" dirty="0"/>
              <a:t>Tabelas e Plots por</a:t>
            </a:r>
            <a:r>
              <a:rPr lang="en-US" sz="1000" dirty="0" smtClean="0"/>
              <a:t> </a:t>
            </a:r>
            <a:r>
              <a:rPr lang="en-US" sz="1000" b="1" dirty="0" smtClean="0"/>
              <a:t>Power BI</a:t>
            </a:r>
            <a:r>
              <a:rPr lang="en-US" sz="1000" dirty="0" smtClean="0"/>
              <a:t> and </a:t>
            </a:r>
            <a:r>
              <a:rPr lang="en-US" sz="1000" b="1" dirty="0" smtClean="0"/>
              <a:t>Tableau</a:t>
            </a:r>
            <a:endParaRPr lang="en-US" sz="1000" b="1" dirty="0"/>
          </a:p>
        </p:txBody>
      </p:sp>
      <p:sp>
        <p:nvSpPr>
          <p:cNvPr id="10" name="Google Shape;1393;p35"/>
          <p:cNvSpPr txBox="1">
            <a:spLocks noGrp="1"/>
          </p:cNvSpPr>
          <p:nvPr>
            <p:ph type="title"/>
          </p:nvPr>
        </p:nvSpPr>
        <p:spPr>
          <a:xfrm>
            <a:off x="1609738" y="445025"/>
            <a:ext cx="60060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6</a:t>
            </a:r>
            <a:r>
              <a:rPr lang="en" sz="2000" b="0" dirty="0" smtClean="0"/>
              <a:t> - </a:t>
            </a:r>
            <a:r>
              <a:rPr lang="en-US" dirty="0" err="1"/>
              <a:t>Compartilhar</a:t>
            </a:r>
            <a:endParaRPr dirty="0"/>
          </a:p>
        </p:txBody>
      </p:sp>
      <p:sp>
        <p:nvSpPr>
          <p:cNvPr id="11" name="Google Shape;2036;p58"/>
          <p:cNvSpPr txBox="1"/>
          <p:nvPr/>
        </p:nvSpPr>
        <p:spPr>
          <a:xfrm>
            <a:off x="719999" y="967453"/>
            <a:ext cx="7704001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Visualizações de suporte e descobertas importantes</a:t>
            </a:r>
          </a:p>
        </p:txBody>
      </p:sp>
      <p:grpSp>
        <p:nvGrpSpPr>
          <p:cNvPr id="13" name="Google Shape;11130;p71"/>
          <p:cNvGrpSpPr/>
          <p:nvPr/>
        </p:nvGrpSpPr>
        <p:grpSpPr>
          <a:xfrm>
            <a:off x="719999" y="616403"/>
            <a:ext cx="351315" cy="351050"/>
            <a:chOff x="1413250" y="2680675"/>
            <a:chExt cx="297750" cy="297525"/>
          </a:xfrm>
        </p:grpSpPr>
        <p:sp>
          <p:nvSpPr>
            <p:cNvPr id="14" name="Google Shape;11131;p71"/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132;p71"/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133;p71"/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134;p71"/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2036;p58"/>
          <p:cNvSpPr txBox="1"/>
          <p:nvPr/>
        </p:nvSpPr>
        <p:spPr>
          <a:xfrm>
            <a:off x="843623" y="1174703"/>
            <a:ext cx="7704001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b="1" dirty="0" smtClean="0">
                <a:solidFill>
                  <a:srgbClr val="0070C0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Diferentemente da etapa anterior, esse estudo será divido em três:</a:t>
            </a:r>
            <a:endParaRPr lang="pt-BR" sz="900" b="1" dirty="0">
              <a:solidFill>
                <a:srgbClr val="0070C0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369" y="1400250"/>
            <a:ext cx="3780817" cy="251751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91" y="1426191"/>
            <a:ext cx="3780817" cy="2543456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395590" y="1400251"/>
            <a:ext cx="3910519" cy="2569395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026;p57"/>
          <p:cNvSpPr/>
          <p:nvPr/>
        </p:nvSpPr>
        <p:spPr>
          <a:xfrm>
            <a:off x="0" y="4495615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495614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Como podemos ver, a maioria dos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registros são </a:t>
            </a:r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 membros anuais, mas não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difere tanto</a:t>
            </a:r>
            <a:endParaRPr lang="en-US" sz="10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8" name="Google Shape;2034;p58"/>
          <p:cNvSpPr/>
          <p:nvPr/>
        </p:nvSpPr>
        <p:spPr>
          <a:xfrm>
            <a:off x="4737369" y="1400251"/>
            <a:ext cx="3910519" cy="2595335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488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/>
              <a:t>6</a:t>
            </a:r>
            <a:r>
              <a:rPr lang="en" sz="2000" b="0" dirty="0" smtClean="0"/>
              <a:t>.1 – </a:t>
            </a:r>
            <a:r>
              <a:rPr lang="en" dirty="0" smtClean="0"/>
              <a:t>Estudo de Frequência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77583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6.1.1 –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Visão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geral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dos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28818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779" y="988282"/>
            <a:ext cx="4912196" cy="3227542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2224781" y="988282"/>
            <a:ext cx="4871758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026;p57"/>
          <p:cNvSpPr/>
          <p:nvPr/>
        </p:nvSpPr>
        <p:spPr>
          <a:xfrm>
            <a:off x="0" y="4495474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437109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 e Casais são diferentes quando a variável é a hora de pedalar. Enquanto os membros pedalam principalmente das 7h às 19h, alguns casuais pedalam pela manhã. À noite, há mais membros casuais do que membros (como vimos antes, há mais membros anuais do que corredores casuais).</a:t>
            </a:r>
            <a:endParaRPr lang="en-US" sz="10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6</a:t>
            </a:r>
            <a:r>
              <a:rPr lang="en" sz="2000" b="0" dirty="0" smtClean="0"/>
              <a:t>.1 – </a:t>
            </a:r>
            <a:r>
              <a:rPr lang="en" dirty="0"/>
              <a:t>Estudo de Frequência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.1.2 –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Hora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630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252" y="1419632"/>
            <a:ext cx="3842514" cy="2558597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27" y="1400251"/>
            <a:ext cx="3858729" cy="2569395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395590" y="1400251"/>
            <a:ext cx="3910519" cy="2569395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026;p57"/>
          <p:cNvSpPr/>
          <p:nvPr/>
        </p:nvSpPr>
        <p:spPr>
          <a:xfrm>
            <a:off x="0" y="4495615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521555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Aqui está uma grande diferença: os 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 andam </a:t>
            </a:r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muito mais aos domingos (primeiro 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barra) </a:t>
            </a:r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 aos sábados (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última barra), </a:t>
            </a:r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enquanto os 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 andam constantemente nos </a:t>
            </a:r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dias de semana.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8" name="Google Shape;2034;p58"/>
          <p:cNvSpPr/>
          <p:nvPr/>
        </p:nvSpPr>
        <p:spPr>
          <a:xfrm>
            <a:off x="4737369" y="1400251"/>
            <a:ext cx="3910519" cy="2595335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488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6</a:t>
            </a:r>
            <a:r>
              <a:rPr lang="en" sz="2000" b="0" dirty="0" smtClean="0"/>
              <a:t>.1 – </a:t>
            </a:r>
            <a:r>
              <a:rPr lang="en" dirty="0"/>
              <a:t>Estudo de Frequência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77583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.1.3 –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Dia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da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Semana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50442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33"/>
          <p:cNvSpPr txBox="1">
            <a:spLocks noGrp="1"/>
          </p:cNvSpPr>
          <p:nvPr>
            <p:ph type="title"/>
          </p:nvPr>
        </p:nvSpPr>
        <p:spPr>
          <a:xfrm>
            <a:off x="2145138" y="2597394"/>
            <a:ext cx="4853700" cy="914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Introdução</a:t>
            </a:r>
            <a:endParaRPr sz="4800" dirty="0"/>
          </a:p>
        </p:txBody>
      </p:sp>
      <p:sp>
        <p:nvSpPr>
          <p:cNvPr id="1382" name="Google Shape;1382;p33"/>
          <p:cNvSpPr txBox="1">
            <a:spLocks noGrp="1"/>
          </p:cNvSpPr>
          <p:nvPr>
            <p:ph type="title" idx="2"/>
          </p:nvPr>
        </p:nvSpPr>
        <p:spPr>
          <a:xfrm>
            <a:off x="4009338" y="848579"/>
            <a:ext cx="11253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7" y="961085"/>
            <a:ext cx="4852692" cy="3231241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2224781" y="988282"/>
            <a:ext cx="4871758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026;p57"/>
          <p:cNvSpPr/>
          <p:nvPr/>
        </p:nvSpPr>
        <p:spPr>
          <a:xfrm>
            <a:off x="0" y="4495474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437109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Ambos pedalam mais no verão e menos no inverno.</a:t>
            </a:r>
            <a:endParaRPr lang="en-US" sz="10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6</a:t>
            </a:r>
            <a:r>
              <a:rPr lang="en" sz="2000" b="0" dirty="0" smtClean="0"/>
              <a:t>.1 – </a:t>
            </a:r>
            <a:r>
              <a:rPr lang="en" dirty="0"/>
              <a:t>Estudo de Frequência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.1.4 –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Mês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15813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43" y="956834"/>
            <a:ext cx="4853395" cy="3231709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2224781" y="988282"/>
            <a:ext cx="4871758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026;p57"/>
          <p:cNvSpPr/>
          <p:nvPr/>
        </p:nvSpPr>
        <p:spPr>
          <a:xfrm>
            <a:off x="0" y="4495474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437109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embros </a:t>
            </a:r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usam muito mais a bicicleta clássica do que a bicicleta ancorada se compararmos com as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endParaRPr lang="en-US" sz="10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6</a:t>
            </a:r>
            <a:r>
              <a:rPr lang="en" sz="2000" b="0" dirty="0" smtClean="0"/>
              <a:t>.1 – </a:t>
            </a:r>
            <a:r>
              <a:rPr lang="en" dirty="0"/>
              <a:t>Estudo de Frequência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.1.5 –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Tipo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Bicicleta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76313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877" y="986993"/>
            <a:ext cx="4813782" cy="3205331"/>
          </a:xfrm>
          <a:prstGeom prst="rect">
            <a:avLst/>
          </a:prstGeom>
        </p:spPr>
      </p:pic>
      <p:sp>
        <p:nvSpPr>
          <p:cNvPr id="6" name="Google Shape;2026;p57"/>
          <p:cNvSpPr/>
          <p:nvPr/>
        </p:nvSpPr>
        <p:spPr>
          <a:xfrm>
            <a:off x="0" y="4495615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495614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Usuários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 pedalam </a:t>
            </a:r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duas vezes mais do que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endParaRPr lang="en-US" sz="10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488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6</a:t>
            </a:r>
            <a:r>
              <a:rPr lang="en" sz="2000" b="0" dirty="0" smtClean="0"/>
              <a:t>.2 – </a:t>
            </a:r>
            <a:r>
              <a:rPr lang="pt-BR" dirty="0"/>
              <a:t>Estudo de Tempo de Uso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77583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6.2.1 –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Visão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geral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dos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1" name="Google Shape;2034;p58"/>
          <p:cNvSpPr/>
          <p:nvPr/>
        </p:nvSpPr>
        <p:spPr>
          <a:xfrm>
            <a:off x="2224781" y="988282"/>
            <a:ext cx="4871758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90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720" y="988282"/>
            <a:ext cx="4811847" cy="3204043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2224781" y="988282"/>
            <a:ext cx="4871758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026;p57"/>
          <p:cNvSpPr/>
          <p:nvPr/>
        </p:nvSpPr>
        <p:spPr>
          <a:xfrm>
            <a:off x="0" y="4495474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437109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 duração de uso dos Membros </a:t>
            </a:r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é menor e mais constante do que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dos Casuais</a:t>
            </a:r>
            <a:endParaRPr lang="en-US" sz="10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6</a:t>
            </a:r>
            <a:r>
              <a:rPr lang="en" sz="2000" b="0" dirty="0" smtClean="0"/>
              <a:t>.2 – </a:t>
            </a:r>
            <a:r>
              <a:rPr lang="pt-BR" dirty="0"/>
              <a:t>Estudo de Tempo de Uso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.2.2 –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Hora</a:t>
            </a:r>
          </a:p>
        </p:txBody>
      </p:sp>
    </p:spTree>
    <p:extLst>
      <p:ext uri="{BB962C8B-B14F-4D97-AF65-F5344CB8AC3E}">
        <p14:creationId xmlns:p14="http://schemas.microsoft.com/office/powerpoint/2010/main" val="120454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06" y="988282"/>
            <a:ext cx="4805074" cy="3199533"/>
          </a:xfrm>
          <a:prstGeom prst="rect">
            <a:avLst/>
          </a:prstGeom>
        </p:spPr>
      </p:pic>
      <p:sp>
        <p:nvSpPr>
          <p:cNvPr id="6" name="Google Shape;2026;p57"/>
          <p:cNvSpPr/>
          <p:nvPr/>
        </p:nvSpPr>
        <p:spPr>
          <a:xfrm>
            <a:off x="0" y="4495615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521555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Aos domingos e sábados, os casuais passam mais tempo 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pedalando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488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6</a:t>
            </a:r>
            <a:r>
              <a:rPr lang="en" sz="2000" b="0" dirty="0" smtClean="0"/>
              <a:t>.2 – </a:t>
            </a:r>
            <a:r>
              <a:rPr lang="pt-BR" dirty="0"/>
              <a:t>Estudo de Tempo de Uso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77583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.2.3 –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Dia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da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Semana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1" name="Google Shape;2034;p58"/>
          <p:cNvSpPr/>
          <p:nvPr/>
        </p:nvSpPr>
        <p:spPr>
          <a:xfrm>
            <a:off x="2224781" y="988282"/>
            <a:ext cx="4871758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48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690" y="988282"/>
            <a:ext cx="4811847" cy="3204043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2224781" y="988282"/>
            <a:ext cx="4871758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026;p57"/>
          <p:cNvSpPr/>
          <p:nvPr/>
        </p:nvSpPr>
        <p:spPr>
          <a:xfrm>
            <a:off x="0" y="4495474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437109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Independentemente do mês, a duração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 uso dos Membros </a:t>
            </a:r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é semelhante</a:t>
            </a:r>
            <a:endParaRPr lang="en-US" sz="10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6</a:t>
            </a:r>
            <a:r>
              <a:rPr lang="en" sz="2000" b="0" dirty="0" smtClean="0"/>
              <a:t>.2 – </a:t>
            </a:r>
            <a:r>
              <a:rPr lang="pt-BR" dirty="0"/>
              <a:t>Estudo de Tempo de Uso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.2.4 –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Mês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23419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05" y="988282"/>
            <a:ext cx="4811847" cy="3204043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2224781" y="988282"/>
            <a:ext cx="4871758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026;p57"/>
          <p:cNvSpPr/>
          <p:nvPr/>
        </p:nvSpPr>
        <p:spPr>
          <a:xfrm>
            <a:off x="0" y="4495474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437109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 passam </a:t>
            </a:r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mais tempo com o tipo de B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icicleta ancorada</a:t>
            </a:r>
            <a:endParaRPr lang="en-US" sz="10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6</a:t>
            </a:r>
            <a:r>
              <a:rPr lang="en" sz="2000" b="0" dirty="0" smtClean="0"/>
              <a:t>.2 – </a:t>
            </a:r>
            <a:r>
              <a:rPr lang="pt-BR" dirty="0"/>
              <a:t>Estudo de Tempo de Uso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.2.5 –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Tipo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Bicicleta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09860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699" y="1035280"/>
            <a:ext cx="5496015" cy="3100501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1536968" y="988282"/>
            <a:ext cx="5682786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026;p57"/>
          <p:cNvSpPr/>
          <p:nvPr/>
        </p:nvSpPr>
        <p:spPr>
          <a:xfrm>
            <a:off x="0" y="4495474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437109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Os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 partem </a:t>
            </a:r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principalmente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das estações da </a:t>
            </a:r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orla, enquanto os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 partem do </a:t>
            </a:r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centro da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cidade</a:t>
            </a:r>
            <a:endParaRPr lang="en-US" sz="10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 smtClean="0"/>
              <a:t>6.3 – </a:t>
            </a:r>
            <a:r>
              <a:rPr lang="en" dirty="0" smtClean="0"/>
              <a:t>Estudo de Mapa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.3.1 –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Estações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onde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mais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destravam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as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bicicletas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76382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247" y="1030619"/>
            <a:ext cx="5477600" cy="3100394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1536968" y="988282"/>
            <a:ext cx="5682786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6</a:t>
            </a:r>
            <a:r>
              <a:rPr lang="en" sz="2000" b="0" dirty="0" smtClean="0"/>
              <a:t>.3 – </a:t>
            </a:r>
            <a:r>
              <a:rPr lang="en" dirty="0"/>
              <a:t>Estudo de Mapa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6.3.2 –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Visão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Geral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dos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17797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184" y="1053132"/>
            <a:ext cx="5460462" cy="3075310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1536968" y="988282"/>
            <a:ext cx="5682786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6</a:t>
            </a:r>
            <a:r>
              <a:rPr lang="en" sz="2000" b="0" dirty="0" smtClean="0"/>
              <a:t>.3 – </a:t>
            </a:r>
            <a:r>
              <a:rPr lang="en" dirty="0"/>
              <a:t>Estudo de Mapa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.3.3 –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Visão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Geral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dos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00777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 smtClean="0"/>
              <a:t>1.1 -</a:t>
            </a:r>
            <a:r>
              <a:rPr lang="en" b="0" dirty="0" smtClean="0"/>
              <a:t> </a:t>
            </a:r>
            <a:r>
              <a:rPr lang="en" dirty="0" smtClean="0"/>
              <a:t>Cenário</a:t>
            </a:r>
            <a:endParaRPr dirty="0"/>
          </a:p>
        </p:txBody>
      </p:sp>
      <p:sp>
        <p:nvSpPr>
          <p:cNvPr id="1396" name="Google Shape;1396;p35"/>
          <p:cNvSpPr txBox="1">
            <a:spLocks noGrp="1"/>
          </p:cNvSpPr>
          <p:nvPr>
            <p:ph type="subTitle" idx="1"/>
          </p:nvPr>
        </p:nvSpPr>
        <p:spPr>
          <a:xfrm>
            <a:off x="4873196" y="2832656"/>
            <a:ext cx="2742600" cy="122502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smtClean="0"/>
              <a:t>O </a:t>
            </a:r>
            <a:r>
              <a:rPr lang="en-US" dirty="0" err="1" smtClean="0"/>
              <a:t>diretor</a:t>
            </a:r>
            <a:r>
              <a:rPr lang="en-US" dirty="0" smtClean="0"/>
              <a:t> de marketing </a:t>
            </a:r>
            <a:r>
              <a:rPr lang="en-US" dirty="0" err="1" smtClean="0"/>
              <a:t>acredita</a:t>
            </a:r>
            <a:r>
              <a:rPr lang="en-US" dirty="0" smtClean="0"/>
              <a:t> que o </a:t>
            </a:r>
            <a:r>
              <a:rPr lang="en-US" dirty="0" err="1" smtClean="0"/>
              <a:t>sucesso</a:t>
            </a:r>
            <a:r>
              <a:rPr lang="en-US" dirty="0" smtClean="0"/>
              <a:t> de </a:t>
            </a:r>
            <a:r>
              <a:rPr lang="en-US" dirty="0" err="1" smtClean="0"/>
              <a:t>nossa</a:t>
            </a:r>
            <a:r>
              <a:rPr lang="en-US" dirty="0" smtClean="0"/>
              <a:t> </a:t>
            </a:r>
            <a:r>
              <a:rPr lang="en-US" dirty="0" err="1" smtClean="0"/>
              <a:t>companhia</a:t>
            </a:r>
            <a:r>
              <a:rPr lang="en-US" dirty="0" smtClean="0"/>
              <a:t> </a:t>
            </a:r>
            <a:r>
              <a:rPr lang="en-US" dirty="0" err="1" smtClean="0"/>
              <a:t>depende</a:t>
            </a:r>
            <a:r>
              <a:rPr lang="en-US" dirty="0" smtClean="0"/>
              <a:t> da </a:t>
            </a:r>
            <a:r>
              <a:rPr lang="en-US" b="1" dirty="0" err="1" smtClean="0">
                <a:solidFill>
                  <a:srgbClr val="0070C0"/>
                </a:solidFill>
              </a:rPr>
              <a:t>maximização</a:t>
            </a:r>
            <a:r>
              <a:rPr lang="en-US" b="1" dirty="0" smtClean="0">
                <a:solidFill>
                  <a:srgbClr val="0070C0"/>
                </a:solidFill>
              </a:rPr>
              <a:t> do </a:t>
            </a:r>
            <a:r>
              <a:rPr lang="en-US" b="1" dirty="0" err="1" smtClean="0">
                <a:solidFill>
                  <a:srgbClr val="0070C0"/>
                </a:solidFill>
              </a:rPr>
              <a:t>número</a:t>
            </a:r>
            <a:r>
              <a:rPr lang="en-US" b="1" dirty="0" smtClean="0">
                <a:solidFill>
                  <a:srgbClr val="0070C0"/>
                </a:solidFill>
              </a:rPr>
              <a:t> de </a:t>
            </a:r>
            <a:r>
              <a:rPr lang="en-US" b="1" dirty="0" err="1" smtClean="0">
                <a:solidFill>
                  <a:srgbClr val="0070C0"/>
                </a:solidFill>
              </a:rPr>
              <a:t>membros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anuais</a:t>
            </a:r>
            <a:endParaRPr lang="en-US" b="1" dirty="0">
              <a:solidFill>
                <a:srgbClr val="0070C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7" name="Google Shape;1397;p35"/>
          <p:cNvSpPr txBox="1">
            <a:spLocks noGrp="1"/>
          </p:cNvSpPr>
          <p:nvPr>
            <p:ph type="subTitle" idx="4"/>
          </p:nvPr>
        </p:nvSpPr>
        <p:spPr>
          <a:xfrm>
            <a:off x="1608404" y="2832656"/>
            <a:ext cx="2742600" cy="144719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 smtClean="0"/>
              <a:t>Sou</a:t>
            </a:r>
            <a:r>
              <a:rPr lang="en-US" dirty="0" smtClean="0"/>
              <a:t> um </a:t>
            </a:r>
            <a:r>
              <a:rPr lang="en-US" b="1" dirty="0" err="1" smtClean="0">
                <a:solidFill>
                  <a:srgbClr val="0070C0"/>
                </a:solidFill>
              </a:rPr>
              <a:t>analista</a:t>
            </a:r>
            <a:r>
              <a:rPr lang="en-US" b="1" dirty="0" smtClean="0">
                <a:solidFill>
                  <a:srgbClr val="0070C0"/>
                </a:solidFill>
              </a:rPr>
              <a:t> de dados </a:t>
            </a:r>
            <a:r>
              <a:rPr lang="en-US" dirty="0" err="1" smtClean="0"/>
              <a:t>júnior</a:t>
            </a:r>
            <a:r>
              <a:rPr lang="en-US" dirty="0" smtClean="0"/>
              <a:t>, </a:t>
            </a:r>
            <a:r>
              <a:rPr lang="en-US" dirty="0" err="1" smtClean="0"/>
              <a:t>trabalhando</a:t>
            </a:r>
            <a:r>
              <a:rPr lang="en-US" dirty="0" smtClean="0"/>
              <a:t> junto a </a:t>
            </a:r>
            <a:r>
              <a:rPr lang="en-US" b="1" dirty="0" err="1" smtClean="0">
                <a:solidFill>
                  <a:srgbClr val="0070C0"/>
                </a:solidFill>
              </a:rPr>
              <a:t>equipe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de analytics de marketing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/>
              <a:t>Cyclistic,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empresa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fictícia</a:t>
            </a:r>
            <a:r>
              <a:rPr lang="en-US" dirty="0" smtClean="0"/>
              <a:t> de </a:t>
            </a:r>
            <a:r>
              <a:rPr lang="en-US" dirty="0" err="1" smtClean="0"/>
              <a:t>aluguel</a:t>
            </a:r>
            <a:r>
              <a:rPr lang="en-US" dirty="0" smtClean="0"/>
              <a:t> de </a:t>
            </a:r>
            <a:r>
              <a:rPr lang="en-US" dirty="0" err="1" smtClean="0"/>
              <a:t>bicicletas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Chicago</a:t>
            </a:r>
            <a:endParaRPr dirty="0"/>
          </a:p>
        </p:txBody>
      </p:sp>
      <p:grpSp>
        <p:nvGrpSpPr>
          <p:cNvPr id="31" name="Google Shape;10421;p69"/>
          <p:cNvGrpSpPr/>
          <p:nvPr/>
        </p:nvGrpSpPr>
        <p:grpSpPr>
          <a:xfrm>
            <a:off x="6074192" y="1651730"/>
            <a:ext cx="340608" cy="340168"/>
            <a:chOff x="5053900" y="2021500"/>
            <a:chExt cx="483750" cy="483125"/>
          </a:xfrm>
        </p:grpSpPr>
        <p:sp>
          <p:nvSpPr>
            <p:cNvPr id="32" name="Google Shape;10422;p69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3" name="Google Shape;10423;p69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4" name="Google Shape;10424;p69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5" name="Google Shape;10425;p69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6" name="Google Shape;10426;p69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7" name="Google Shape;10427;p69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8" name="Google Shape;10428;p69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9" name="Google Shape;10429;p69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oogle Shape;11558;p72"/>
          <p:cNvGrpSpPr/>
          <p:nvPr/>
        </p:nvGrpSpPr>
        <p:grpSpPr>
          <a:xfrm>
            <a:off x="2822393" y="1629296"/>
            <a:ext cx="317290" cy="361090"/>
            <a:chOff x="-56774050" y="1904075"/>
            <a:chExt cx="279625" cy="318225"/>
          </a:xfrm>
        </p:grpSpPr>
        <p:sp>
          <p:nvSpPr>
            <p:cNvPr id="51" name="Google Shape;11559;p72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560;p72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34;p58"/>
          <p:cNvSpPr/>
          <p:nvPr/>
        </p:nvSpPr>
        <p:spPr>
          <a:xfrm>
            <a:off x="1905268" y="1443706"/>
            <a:ext cx="5682786" cy="1316768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6</a:t>
            </a:r>
            <a:r>
              <a:rPr lang="en" sz="2000" b="0" dirty="0" smtClean="0"/>
              <a:t>.3 – </a:t>
            </a:r>
            <a:r>
              <a:rPr lang="en" dirty="0"/>
              <a:t>Estudo de Mapa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Visualização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dinâmica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adicional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(Tableau 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Public)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905268" y="1596351"/>
            <a:ext cx="56827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Como não é possível publicar por meio do Power BI sem uma assinatura, criei um </a:t>
            </a:r>
            <a:r>
              <a:rPr lang="pt-BR" dirty="0" err="1" smtClean="0"/>
              <a:t>dashboard</a:t>
            </a:r>
            <a:r>
              <a:rPr lang="pt-BR" dirty="0" smtClean="0"/>
              <a:t> por </a:t>
            </a:r>
            <a:r>
              <a:rPr lang="pt-BR" dirty="0"/>
              <a:t>meio do Tableau. Com isso será possível filtrar os dados e insights específicos. Para acessar, por favor, clique no </a:t>
            </a:r>
            <a:r>
              <a:rPr lang="pt-BR" dirty="0" smtClean="0"/>
              <a:t>seguinte </a:t>
            </a:r>
            <a:r>
              <a:rPr lang="en-US" dirty="0" smtClean="0">
                <a:hlinkClick r:id="rId2"/>
              </a:rPr>
              <a:t>link</a:t>
            </a:r>
            <a:endParaRPr lang="en-US" dirty="0"/>
          </a:p>
        </p:txBody>
      </p:sp>
      <p:pic>
        <p:nvPicPr>
          <p:cNvPr id="2052" name="Picture 4" descr="O Tableau fundo png &amp; imagem png - Logo Marca de Alimentação BI - O Tableau  png transparente grát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563" y="3410196"/>
            <a:ext cx="1081088" cy="108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58"/>
          <p:cNvSpPr/>
          <p:nvPr/>
        </p:nvSpPr>
        <p:spPr>
          <a:xfrm>
            <a:off x="784851" y="1359461"/>
            <a:ext cx="7704000" cy="2710725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1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 smtClean="0"/>
              <a:t>6.4 -</a:t>
            </a:r>
            <a:r>
              <a:rPr lang="en" b="0" dirty="0" smtClean="0"/>
              <a:t> </a:t>
            </a:r>
            <a:r>
              <a:rPr lang="en-US" sz="2800" dirty="0" err="1"/>
              <a:t>Evidências</a:t>
            </a:r>
            <a:r>
              <a:rPr lang="en-US" sz="2800" dirty="0"/>
              <a:t> </a:t>
            </a:r>
            <a:r>
              <a:rPr lang="en-US" sz="2800" dirty="0" err="1"/>
              <a:t>Relevantes</a:t>
            </a:r>
            <a:endParaRPr dirty="0"/>
          </a:p>
        </p:txBody>
      </p:sp>
      <p:sp>
        <p:nvSpPr>
          <p:cNvPr id="2036" name="Google Shape;2036;p58"/>
          <p:cNvSpPr txBox="1"/>
          <p:nvPr/>
        </p:nvSpPr>
        <p:spPr>
          <a:xfrm>
            <a:off x="784851" y="1309991"/>
            <a:ext cx="7704000" cy="2760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6">
              <a:buClr>
                <a:schemeClr val="dk1"/>
              </a:buClr>
              <a:buSzPts val="1200"/>
            </a:pPr>
            <a:r>
              <a:rPr lang="en-US" sz="12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Membros</a:t>
            </a:r>
            <a:endParaRPr lang="en-US" sz="1100" b="1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Poppins"/>
            </a:endParaRPr>
          </a:p>
          <a:p>
            <a:pPr marL="152400" lvl="6">
              <a:buClr>
                <a:schemeClr val="dk1"/>
              </a:buClr>
              <a:buSzPts val="1200"/>
            </a:pPr>
            <a:endParaRPr lang="en-US" sz="8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Poppins"/>
            </a:endParaRPr>
          </a:p>
          <a:p>
            <a:pPr marL="457200" lvl="6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Maioria pedala no </a:t>
            </a:r>
            <a:r>
              <a:rPr lang="pt-BR" sz="900" b="1" dirty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horário de trabalho</a:t>
            </a:r>
            <a:r>
              <a:rPr lang="pt-BR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, das 7h às 19h</a:t>
            </a:r>
          </a:p>
          <a:p>
            <a:pPr marL="457200" lvl="6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Usam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contantemente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aos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b="1" dirty="0" err="1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dias</a:t>
            </a:r>
            <a:r>
              <a:rPr lang="en-US" sz="900" b="1" dirty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de </a:t>
            </a:r>
            <a:r>
              <a:rPr lang="en-US" sz="900" b="1" dirty="0" err="1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semana</a:t>
            </a:r>
            <a:endParaRPr lang="en-US" sz="900" b="1" dirty="0">
              <a:solidFill>
                <a:srgbClr val="0070C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Poppins"/>
            </a:endParaRPr>
          </a:p>
          <a:p>
            <a:pPr marL="457200" lvl="6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Usam muito mais a bicicleta </a:t>
            </a:r>
            <a:r>
              <a:rPr lang="pt-BR" sz="900" b="1" dirty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clássica</a:t>
            </a:r>
            <a:r>
              <a:rPr lang="pt-BR" sz="900" dirty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pt-BR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(</a:t>
            </a:r>
            <a:r>
              <a:rPr lang="pt-BR" sz="900" b="1" dirty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16x</a:t>
            </a:r>
            <a:r>
              <a:rPr lang="pt-BR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) do que a bicicleta </a:t>
            </a:r>
            <a:r>
              <a:rPr lang="pt-BR" sz="900" b="1" dirty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ancorada</a:t>
            </a:r>
            <a:r>
              <a:rPr lang="pt-BR" sz="900" dirty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pt-BR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em comparação com as Casual (3,5x)</a:t>
            </a:r>
          </a:p>
          <a:p>
            <a:pPr marL="457200" lvl="6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O uso parte principalmente do </a:t>
            </a:r>
            <a:r>
              <a:rPr lang="pt-BR" sz="900" b="1" dirty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centro da cidade</a:t>
            </a:r>
          </a:p>
          <a:p>
            <a:pPr marL="152400" lvl="6">
              <a:buClr>
                <a:schemeClr val="dk1"/>
              </a:buClr>
              <a:buSzPts val="1200"/>
            </a:pPr>
            <a:endParaRPr lang="pt-BR" sz="600" b="1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52400">
              <a:buClr>
                <a:schemeClr val="dk1"/>
              </a:buClr>
              <a:buSzPts val="1200"/>
            </a:pPr>
            <a:r>
              <a:rPr lang="en-US" sz="12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Casuais</a:t>
            </a:r>
            <a:endParaRPr lang="en-US" sz="1050" b="1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Poppins"/>
            </a:endParaRPr>
          </a:p>
          <a:p>
            <a:pPr marL="152400">
              <a:buClr>
                <a:schemeClr val="dk1"/>
              </a:buClr>
              <a:buSzPts val="1200"/>
            </a:pPr>
            <a:endParaRPr lang="en-US" sz="8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Poppins"/>
            </a:endParaRPr>
          </a:p>
          <a:p>
            <a:pPr marL="457200" lvl="6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Somente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b="1" dirty="0" err="1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alguns</a:t>
            </a:r>
            <a:r>
              <a:rPr lang="en-US" sz="900" dirty="0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pedalam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pela </a:t>
            </a:r>
            <a:r>
              <a:rPr lang="en-US" sz="900" b="1" dirty="0" err="1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manhã</a:t>
            </a:r>
            <a:endParaRPr lang="en-US" sz="900" b="1" dirty="0">
              <a:solidFill>
                <a:srgbClr val="FF000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Poppins"/>
            </a:endParaRPr>
          </a:p>
          <a:p>
            <a:pPr marL="457200" lvl="6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Apesar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de a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maioria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ser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Membro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, à </a:t>
            </a:r>
            <a:r>
              <a:rPr lang="en-US" sz="900" b="1" dirty="0" err="1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noite</a:t>
            </a:r>
            <a:r>
              <a:rPr lang="en-US" sz="900" dirty="0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os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Casuais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são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a </a:t>
            </a:r>
            <a:r>
              <a:rPr lang="en-US" sz="900" b="1" dirty="0" err="1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maioria</a:t>
            </a:r>
            <a:endParaRPr lang="en-US" sz="900" b="1" dirty="0">
              <a:solidFill>
                <a:srgbClr val="FF000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Poppins"/>
            </a:endParaRPr>
          </a:p>
          <a:p>
            <a:pPr marL="457200" lvl="6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Usam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as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bicicletas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muito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mais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aos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b="1" dirty="0" err="1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sábados</a:t>
            </a:r>
            <a:r>
              <a:rPr lang="en-US" sz="900" dirty="0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e </a:t>
            </a:r>
            <a:r>
              <a:rPr lang="en-US" sz="900" b="1" dirty="0" err="1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domingos</a:t>
            </a:r>
            <a:endParaRPr lang="en-US" sz="900" b="1" dirty="0">
              <a:solidFill>
                <a:srgbClr val="FF000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Poppins"/>
            </a:endParaRPr>
          </a:p>
          <a:p>
            <a:pPr marL="457200" lvl="6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Independente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do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dia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da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semana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,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horário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,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mês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ou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tipo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da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bicicleta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,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os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Casuais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b="1" dirty="0" err="1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permanecem</a:t>
            </a:r>
            <a:r>
              <a:rPr lang="en-US" sz="900" b="1" dirty="0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b="1" dirty="0" err="1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duas</a:t>
            </a:r>
            <a:r>
              <a:rPr lang="en-US" sz="900" b="1" dirty="0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b="1" dirty="0" err="1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vezes</a:t>
            </a:r>
            <a:r>
              <a:rPr lang="en-US" sz="900" b="1" dirty="0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b="1" dirty="0" err="1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mais</a:t>
            </a:r>
            <a:r>
              <a:rPr lang="en-US" sz="900" b="1" dirty="0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b="1" dirty="0" err="1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pedalando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comparando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com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os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Membros</a:t>
            </a: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Poppins"/>
            </a:endParaRPr>
          </a:p>
          <a:p>
            <a:pPr marL="457200" lvl="6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O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uso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parte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em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grande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parte da </a:t>
            </a:r>
            <a:r>
              <a:rPr lang="en-US" sz="900" b="1" dirty="0" err="1" smtClean="0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orla</a:t>
            </a:r>
            <a:endParaRPr lang="en-US" sz="900" b="1" dirty="0">
              <a:solidFill>
                <a:srgbClr val="FF000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Poppins"/>
            </a:endParaRPr>
          </a:p>
          <a:p>
            <a:pPr marL="152400" lvl="0">
              <a:buClr>
                <a:schemeClr val="dk1"/>
              </a:buClr>
              <a:buSzPts val="1200"/>
            </a:pPr>
            <a:endParaRPr lang="en-US" sz="8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52400" lvl="0">
              <a:buClr>
                <a:schemeClr val="dk1"/>
              </a:buClr>
              <a:buSzPts val="1200"/>
            </a:pPr>
            <a:r>
              <a:rPr lang="en-US" sz="12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Ambos</a:t>
            </a:r>
            <a:endParaRPr lang="en-US" sz="1050" b="1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52400" lvl="0">
              <a:buClr>
                <a:schemeClr val="dk1"/>
              </a:buClr>
              <a:buSzPts val="1200"/>
            </a:pPr>
            <a:endParaRPr lang="en" sz="8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Pedalam mais durante o verão e menos durante o inverno</a:t>
            </a:r>
          </a:p>
        </p:txBody>
      </p:sp>
      <p:sp>
        <p:nvSpPr>
          <p:cNvPr id="5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6.4.1 – </a:t>
            </a:r>
            <a:r>
              <a:rPr lang="en-US" sz="1200" b="1" dirty="0" err="1" smtClean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Diferenças</a:t>
            </a:r>
            <a:r>
              <a:rPr lang="en-US" sz="1200" b="1" dirty="0" smtClean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200" b="1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e </a:t>
            </a:r>
            <a:r>
              <a:rPr lang="en-US" sz="1200" b="1" dirty="0" err="1" smtClean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Similaridades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91643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1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 smtClean="0"/>
              <a:t>6.4 -</a:t>
            </a:r>
            <a:r>
              <a:rPr lang="en" b="0" dirty="0" smtClean="0"/>
              <a:t> </a:t>
            </a:r>
            <a:r>
              <a:rPr lang="en-US" sz="2800" dirty="0" err="1"/>
              <a:t>Evidências</a:t>
            </a:r>
            <a:r>
              <a:rPr lang="en-US" sz="2800" dirty="0"/>
              <a:t> </a:t>
            </a:r>
            <a:r>
              <a:rPr lang="en-US" sz="2800" dirty="0" err="1"/>
              <a:t>Relevantes</a:t>
            </a:r>
            <a:endParaRPr dirty="0"/>
          </a:p>
        </p:txBody>
      </p:sp>
      <p:sp>
        <p:nvSpPr>
          <p:cNvPr id="2036" name="Google Shape;2036;p58"/>
          <p:cNvSpPr txBox="1"/>
          <p:nvPr/>
        </p:nvSpPr>
        <p:spPr>
          <a:xfrm>
            <a:off x="784851" y="1815830"/>
            <a:ext cx="7574298" cy="225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Baseado nas informações anteriores, com </a:t>
            </a:r>
            <a:r>
              <a:rPr lang="pt-BR" sz="900" b="1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apenas uma evidência relevante para ambos e muitas diferenças para cada um</a:t>
            </a:r>
            <a:r>
              <a:rPr lang="pt-BR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, presumimos que </a:t>
            </a:r>
            <a:r>
              <a:rPr lang="pt-BR" sz="900" b="1" dirty="0">
                <a:solidFill>
                  <a:srgbClr val="00B05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 intenção de uso é por motivos distintos</a:t>
            </a:r>
            <a:r>
              <a:rPr lang="pt-BR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 E por essas razões, fazemos as seguintes suposições</a:t>
            </a:r>
            <a:r>
              <a:rPr lang="pt-BR" sz="9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:</a:t>
            </a:r>
          </a:p>
          <a:p>
            <a:pPr lvl="0"/>
            <a:endParaRPr lang="en-US" sz="900" dirty="0" smtClean="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/>
            <a:endParaRPr lang="en-US" sz="900" dirty="0" smtClean="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800" dirty="0" smtClean="0">
              <a:solidFill>
                <a:srgbClr val="0070C0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600" b="1" dirty="0" err="1" smtClean="0">
                <a:solidFill>
                  <a:srgbClr val="00B05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r>
              <a:rPr lang="en-US" sz="1600" b="1" dirty="0" smtClean="0">
                <a:solidFill>
                  <a:srgbClr val="00B05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usam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prioritariamente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as </a:t>
            </a:r>
            <a:r>
              <a:rPr lang="en-US" sz="1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bicicletas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da Cyclistic </a:t>
            </a:r>
            <a:r>
              <a:rPr lang="en-US" sz="1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600" b="1" dirty="0" err="1" smtClean="0">
                <a:solidFill>
                  <a:srgbClr val="00B05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lazer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 e</a:t>
            </a:r>
          </a:p>
          <a:p>
            <a:pPr marL="152400" lvl="0">
              <a:buClr>
                <a:schemeClr val="dk1"/>
              </a:buClr>
              <a:buSzPts val="1200"/>
            </a:pP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600" b="1" dirty="0" err="1" smtClean="0">
                <a:solidFill>
                  <a:srgbClr val="00B05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r>
              <a:rPr lang="en-US" sz="1600" b="1" dirty="0" smtClean="0">
                <a:solidFill>
                  <a:srgbClr val="00B05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usam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prioritariamente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as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bicicletas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da Cyclistic 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para </a:t>
            </a:r>
            <a:r>
              <a:rPr lang="en-US" sz="1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deslocar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-se </a:t>
            </a:r>
            <a:r>
              <a:rPr lang="en-US" sz="1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até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o </a:t>
            </a:r>
            <a:r>
              <a:rPr lang="en-US" sz="1600" b="1" dirty="0" err="1" smtClean="0">
                <a:solidFill>
                  <a:srgbClr val="00B05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trabalho</a:t>
            </a:r>
            <a:r>
              <a:rPr lang="en-US" sz="1600" dirty="0" smtClean="0">
                <a:solidFill>
                  <a:srgbClr val="00B05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ou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outras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600" b="1" dirty="0" err="1" smtClean="0">
                <a:solidFill>
                  <a:srgbClr val="00B05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rotinas</a:t>
            </a:r>
            <a:endParaRPr sz="1600" b="1" dirty="0">
              <a:solidFill>
                <a:srgbClr val="00B05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800" b="1" dirty="0" smtClean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5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6.4.2 – </a:t>
            </a:r>
            <a:r>
              <a:rPr lang="en-US" sz="1200" b="1" dirty="0" err="1" smtClean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Especulações</a:t>
            </a:r>
            <a:endParaRPr lang="en-US" sz="9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6" name="Google Shape;2034;p58"/>
          <p:cNvSpPr/>
          <p:nvPr/>
        </p:nvSpPr>
        <p:spPr>
          <a:xfrm>
            <a:off x="784851" y="1359461"/>
            <a:ext cx="7704000" cy="2710725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43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33"/>
          <p:cNvSpPr txBox="1">
            <a:spLocks noGrp="1"/>
          </p:cNvSpPr>
          <p:nvPr>
            <p:ph type="title"/>
          </p:nvPr>
        </p:nvSpPr>
        <p:spPr>
          <a:xfrm>
            <a:off x="2145138" y="2688185"/>
            <a:ext cx="4853700" cy="839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Agir</a:t>
            </a:r>
            <a:endParaRPr sz="4800" dirty="0"/>
          </a:p>
        </p:txBody>
      </p:sp>
      <p:sp>
        <p:nvSpPr>
          <p:cNvPr id="1382" name="Google Shape;1382;p33"/>
          <p:cNvSpPr txBox="1">
            <a:spLocks noGrp="1"/>
          </p:cNvSpPr>
          <p:nvPr>
            <p:ph type="title" idx="2"/>
          </p:nvPr>
        </p:nvSpPr>
        <p:spPr>
          <a:xfrm>
            <a:off x="4009338" y="848579"/>
            <a:ext cx="11253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7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97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58"/>
          <p:cNvSpPr/>
          <p:nvPr/>
        </p:nvSpPr>
        <p:spPr>
          <a:xfrm>
            <a:off x="745403" y="1431857"/>
            <a:ext cx="1775549" cy="1311340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58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" sz="2000" b="0" dirty="0"/>
              <a:t>7</a:t>
            </a:r>
            <a:r>
              <a:rPr lang="en" sz="2000" b="0" dirty="0" smtClean="0"/>
              <a:t>.1 –</a:t>
            </a:r>
            <a:r>
              <a:rPr lang="en" dirty="0" smtClean="0"/>
              <a:t> </a:t>
            </a:r>
            <a:r>
              <a:rPr lang="en-US" sz="2000" dirty="0" err="1" smtClean="0"/>
              <a:t>Recomendação</a:t>
            </a:r>
            <a:r>
              <a:rPr lang="en-US" sz="2000" dirty="0" smtClean="0"/>
              <a:t> I – Converter </a:t>
            </a:r>
            <a:r>
              <a:rPr lang="en-US" sz="2000" dirty="0" err="1" smtClean="0"/>
              <a:t>Casuais</a:t>
            </a:r>
            <a:r>
              <a:rPr lang="en-US" sz="2000" dirty="0" smtClean="0"/>
              <a:t> para </a:t>
            </a:r>
            <a:r>
              <a:rPr lang="en-US" sz="2000" dirty="0" err="1" smtClean="0"/>
              <a:t>Membros</a:t>
            </a:r>
            <a:r>
              <a:rPr lang="en-US" sz="2000" dirty="0" smtClean="0"/>
              <a:t> </a:t>
            </a:r>
            <a:r>
              <a:rPr lang="en-US" sz="2000" dirty="0" err="1" smtClean="0"/>
              <a:t>assertivamente</a:t>
            </a:r>
            <a:endParaRPr sz="2400" dirty="0"/>
          </a:p>
        </p:txBody>
      </p:sp>
      <p:sp>
        <p:nvSpPr>
          <p:cNvPr id="5" name="Google Shape;2026;p57"/>
          <p:cNvSpPr/>
          <p:nvPr/>
        </p:nvSpPr>
        <p:spPr>
          <a:xfrm>
            <a:off x="745403" y="718744"/>
            <a:ext cx="177555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6;p58"/>
          <p:cNvSpPr txBox="1"/>
          <p:nvPr/>
        </p:nvSpPr>
        <p:spPr>
          <a:xfrm>
            <a:off x="745402" y="635717"/>
            <a:ext cx="1775549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Criar um </a:t>
            </a:r>
            <a:r>
              <a:rPr lang="pt-BR" sz="10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plano anual para </a:t>
            </a:r>
            <a:r>
              <a:rPr lang="pt-BR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usuários </a:t>
            </a:r>
            <a:r>
              <a:rPr lang="pt-BR" sz="10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 fim de semana</a:t>
            </a:r>
            <a:endParaRPr lang="en-US" sz="10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9" name="Google Shape;2036;p58"/>
          <p:cNvSpPr txBox="1"/>
          <p:nvPr/>
        </p:nvSpPr>
        <p:spPr>
          <a:xfrm>
            <a:off x="745403" y="1431856"/>
            <a:ext cx="1775550" cy="131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Não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é possível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desenhar uma nova estratégia de marketing que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converta todos os Casais em </a:t>
            </a:r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 obter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resultados satisfatórios, pois como vimos antes,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eles têm motivos diferentes para </a:t>
            </a:r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pedalar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</a:t>
            </a:r>
            <a:endParaRPr lang="en-US" sz="7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endParaRPr lang="pt-BR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Então, a solução é criar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 plano para esses </a:t>
            </a:r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ciclistas específicos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 Pelos registros do banco de dados,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eles representam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quase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20% do total</a:t>
            </a:r>
            <a:endParaRPr lang="en-US" sz="700" b="1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8" name="Google Shape;2034;p58"/>
          <p:cNvSpPr/>
          <p:nvPr/>
        </p:nvSpPr>
        <p:spPr>
          <a:xfrm>
            <a:off x="3693024" y="1431857"/>
            <a:ext cx="1775549" cy="207969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026;p57"/>
          <p:cNvSpPr/>
          <p:nvPr/>
        </p:nvSpPr>
        <p:spPr>
          <a:xfrm>
            <a:off x="3693024" y="718745"/>
            <a:ext cx="177555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36;p58"/>
          <p:cNvSpPr txBox="1"/>
          <p:nvPr/>
        </p:nvSpPr>
        <p:spPr>
          <a:xfrm>
            <a:off x="3693024" y="718746"/>
            <a:ext cx="1775549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0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Ser</a:t>
            </a:r>
            <a:r>
              <a:rPr lang="en-US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0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assertivo</a:t>
            </a:r>
            <a:r>
              <a:rPr lang="en-US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0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na</a:t>
            </a:r>
            <a:r>
              <a:rPr lang="en-US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0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estratégia</a:t>
            </a:r>
            <a:r>
              <a:rPr lang="en-US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 marketing</a:t>
            </a:r>
            <a:endParaRPr lang="en-US" sz="10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1" name="Google Shape;2036;p58"/>
          <p:cNvSpPr txBox="1"/>
          <p:nvPr/>
        </p:nvSpPr>
        <p:spPr>
          <a:xfrm>
            <a:off x="3693022" y="1371762"/>
            <a:ext cx="1775550" cy="2079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Como podemos converter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em Membros se eles aparentemente não querem este compromisso? </a:t>
            </a:r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Destacando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:</a:t>
            </a:r>
          </a:p>
          <a:p>
            <a:pPr lvl="0" algn="ctr"/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6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os benefícios para a </a:t>
            </a:r>
            <a:r>
              <a:rPr lang="pt-BR" sz="6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saúde mental </a:t>
            </a:r>
            <a:r>
              <a:rPr lang="pt-BR" sz="6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 ter tempo de lazer, pelo menos semanalmente</a:t>
            </a:r>
            <a:r>
              <a:rPr lang="pt-BR" sz="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6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6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os benefícios para a </a:t>
            </a:r>
            <a:r>
              <a:rPr lang="pt-BR" sz="6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saúde</a:t>
            </a:r>
            <a:r>
              <a:rPr lang="pt-BR" sz="6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 se manter em movimento, pedalar constantemente; </a:t>
            </a:r>
            <a:r>
              <a:rPr lang="pt-BR" sz="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6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6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os </a:t>
            </a:r>
            <a:r>
              <a:rPr lang="pt-BR" sz="6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descontos</a:t>
            </a:r>
            <a:r>
              <a:rPr lang="pt-BR" sz="6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reais, de forma transparente e fácil de </a:t>
            </a:r>
            <a:r>
              <a:rPr lang="pt-BR" sz="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entender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Em poucas palavras, o tema da campanha pode ser: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mais lazer, mais saúde e mais economia para os </a:t>
            </a:r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usuários Casuais</a:t>
            </a:r>
            <a:endParaRPr lang="en-US" sz="7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2" name="Google Shape;2034;p58"/>
          <p:cNvSpPr/>
          <p:nvPr/>
        </p:nvSpPr>
        <p:spPr>
          <a:xfrm>
            <a:off x="745402" y="3660704"/>
            <a:ext cx="1775549" cy="730249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026;p57"/>
          <p:cNvSpPr/>
          <p:nvPr/>
        </p:nvSpPr>
        <p:spPr>
          <a:xfrm>
            <a:off x="745402" y="2947592"/>
            <a:ext cx="177555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036;p58"/>
          <p:cNvSpPr txBox="1"/>
          <p:nvPr/>
        </p:nvSpPr>
        <p:spPr>
          <a:xfrm>
            <a:off x="745402" y="2859656"/>
            <a:ext cx="1775549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Estabelecer uma boa troca entre </a:t>
            </a:r>
            <a:r>
              <a:rPr lang="pt-BR" sz="10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custo e benefício</a:t>
            </a:r>
            <a:endParaRPr lang="en-US" sz="10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5" name="Google Shape;2036;p58"/>
          <p:cNvSpPr txBox="1"/>
          <p:nvPr/>
        </p:nvSpPr>
        <p:spPr>
          <a:xfrm>
            <a:off x="745402" y="3660704"/>
            <a:ext cx="177555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Mas, isso não deve ser apenas mais econômico do que o outro plano anual, mas uma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relação ganha-ganha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deve ser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claro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para o entendimento do cliente</a:t>
            </a: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6" name="Google Shape;2034;p58"/>
          <p:cNvSpPr/>
          <p:nvPr/>
        </p:nvSpPr>
        <p:spPr>
          <a:xfrm>
            <a:off x="6640646" y="1431857"/>
            <a:ext cx="1775549" cy="37116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026;p57"/>
          <p:cNvSpPr/>
          <p:nvPr/>
        </p:nvSpPr>
        <p:spPr>
          <a:xfrm>
            <a:off x="6640646" y="718745"/>
            <a:ext cx="177555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036;p58"/>
          <p:cNvSpPr txBox="1"/>
          <p:nvPr/>
        </p:nvSpPr>
        <p:spPr>
          <a:xfrm>
            <a:off x="6640646" y="718746"/>
            <a:ext cx="1775549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0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Acertar</a:t>
            </a:r>
            <a:r>
              <a:rPr lang="en-US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o </a:t>
            </a:r>
            <a:r>
              <a:rPr lang="en-US" sz="10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alvo</a:t>
            </a:r>
            <a:endParaRPr lang="en-US" sz="10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9" name="Google Shape;2036;p58"/>
          <p:cNvSpPr txBox="1"/>
          <p:nvPr/>
        </p:nvSpPr>
        <p:spPr>
          <a:xfrm>
            <a:off x="6640646" y="1373490"/>
            <a:ext cx="1775550" cy="3765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Não basta apenas uma boa estratégia, é preciso acertar o alvo.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Esse tipo de ação de marketing pode funcionar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:</a:t>
            </a:r>
          </a:p>
          <a:p>
            <a:pPr lvl="0" algn="ctr"/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r>
              <a:rPr lang="en-US" sz="700" b="1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Publicidade</a:t>
            </a:r>
            <a:r>
              <a:rPr lang="en-US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Tradicional</a:t>
            </a: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Outdoors e Displays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ao longo da orla de Chicago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Distribuição de folhetos nos fins de semana perto das estações de bicicletas de Chicago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Estabelecer parcerias com comércio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 comida e bebida ao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longo da costa marítima, como ganhar desconto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nessas lojas por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ser Associado;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Instalar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display da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campanha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nas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bicicletas</a:t>
            </a: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 algn="ctr"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r>
              <a:rPr lang="en-US" sz="7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Publicidade</a:t>
            </a:r>
            <a:r>
              <a:rPr lang="en-US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Digital</a:t>
            </a: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Com um aplicativo móvel (sugerido posteriormente, na Recomendação III),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notificar os Casuais sobre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 campanha;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Posts em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redes sociais como (Instagram e </a:t>
            </a:r>
            <a:r>
              <a:rPr lang="pt-BR" sz="7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Twitter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), filtrando por Chicago,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aos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fins de semana,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através de Influenciadores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Digitais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focados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em hábitos saudáveis e esportes.</a:t>
            </a: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30" name="Google Shape;2034;p58"/>
          <p:cNvSpPr/>
          <p:nvPr/>
        </p:nvSpPr>
        <p:spPr>
          <a:xfrm>
            <a:off x="3693023" y="4462665"/>
            <a:ext cx="1775549" cy="676341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026;p57"/>
          <p:cNvSpPr/>
          <p:nvPr/>
        </p:nvSpPr>
        <p:spPr>
          <a:xfrm>
            <a:off x="3693023" y="3749553"/>
            <a:ext cx="177555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036;p58"/>
          <p:cNvSpPr txBox="1"/>
          <p:nvPr/>
        </p:nvSpPr>
        <p:spPr>
          <a:xfrm>
            <a:off x="3693023" y="3749554"/>
            <a:ext cx="1775549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Manter </a:t>
            </a:r>
            <a:r>
              <a:rPr lang="pt-BR" sz="10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 ótimo trabalho de logística de bicicletas</a:t>
            </a:r>
            <a:endParaRPr lang="en-US" sz="10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33" name="Google Shape;2036;p58"/>
          <p:cNvSpPr txBox="1"/>
          <p:nvPr/>
        </p:nvSpPr>
        <p:spPr>
          <a:xfrm>
            <a:off x="3684224" y="4391865"/>
            <a:ext cx="1775550" cy="676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Depois de implantado esse plano, talvez alguma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estação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fique mais ocupada e outra menos ocupada. É importante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acompanhar de perto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, para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evitar sobras e escassez de bicicletas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</a:t>
            </a: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74886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58"/>
          <p:cNvSpPr/>
          <p:nvPr/>
        </p:nvSpPr>
        <p:spPr>
          <a:xfrm>
            <a:off x="1014376" y="1584256"/>
            <a:ext cx="1775549" cy="166059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58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" sz="2000" b="0" dirty="0"/>
              <a:t>7</a:t>
            </a:r>
            <a:r>
              <a:rPr lang="en" sz="2000" b="0" dirty="0" smtClean="0"/>
              <a:t>.2 -</a:t>
            </a:r>
            <a:r>
              <a:rPr lang="en" dirty="0" smtClean="0"/>
              <a:t> </a:t>
            </a:r>
            <a:r>
              <a:rPr lang="en-US" sz="2000" dirty="0" err="1"/>
              <a:t>Recomendação</a:t>
            </a:r>
            <a:r>
              <a:rPr lang="en-US" sz="2000" dirty="0"/>
              <a:t> II </a:t>
            </a:r>
            <a:r>
              <a:rPr lang="en-US" sz="2000" dirty="0" smtClean="0"/>
              <a:t>– </a:t>
            </a:r>
            <a:r>
              <a:rPr lang="en-US" sz="2000" dirty="0" err="1" smtClean="0"/>
              <a:t>Criar</a:t>
            </a:r>
            <a:r>
              <a:rPr lang="en-US" sz="2000" dirty="0" smtClean="0"/>
              <a:t> </a:t>
            </a:r>
            <a:r>
              <a:rPr lang="en-US" sz="2000" dirty="0" err="1" smtClean="0"/>
              <a:t>cultura</a:t>
            </a:r>
            <a:r>
              <a:rPr lang="en-US" sz="2000" dirty="0" smtClean="0"/>
              <a:t> da </a:t>
            </a:r>
            <a:r>
              <a:rPr lang="en-US" sz="2000" dirty="0" err="1" smtClean="0"/>
              <a:t>decisão</a:t>
            </a:r>
            <a:r>
              <a:rPr lang="en-US" sz="2000" dirty="0" smtClean="0"/>
              <a:t> </a:t>
            </a:r>
            <a:r>
              <a:rPr lang="en-US" sz="2000" dirty="0" err="1" smtClean="0"/>
              <a:t>baseada</a:t>
            </a:r>
            <a:r>
              <a:rPr lang="en-US" sz="2000" dirty="0" smtClean="0"/>
              <a:t> </a:t>
            </a:r>
            <a:r>
              <a:rPr lang="en-US" sz="2000" dirty="0" err="1" smtClean="0"/>
              <a:t>em</a:t>
            </a:r>
            <a:r>
              <a:rPr lang="en-US" sz="2000" dirty="0" smtClean="0"/>
              <a:t> dados</a:t>
            </a:r>
            <a:endParaRPr sz="2400" dirty="0"/>
          </a:p>
        </p:txBody>
      </p:sp>
      <p:sp>
        <p:nvSpPr>
          <p:cNvPr id="5" name="Google Shape;2026;p57"/>
          <p:cNvSpPr/>
          <p:nvPr/>
        </p:nvSpPr>
        <p:spPr>
          <a:xfrm>
            <a:off x="1014376" y="871144"/>
            <a:ext cx="177555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6;p58"/>
          <p:cNvSpPr txBox="1"/>
          <p:nvPr/>
        </p:nvSpPr>
        <p:spPr>
          <a:xfrm>
            <a:off x="1014376" y="788115"/>
            <a:ext cx="1775549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Conhecer mais para ser mais engajado e com melhor reputação</a:t>
            </a:r>
            <a:endParaRPr lang="en-US" sz="10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9" name="Google Shape;2036;p58"/>
          <p:cNvSpPr txBox="1"/>
          <p:nvPr/>
        </p:nvSpPr>
        <p:spPr>
          <a:xfrm>
            <a:off x="1014376" y="1584255"/>
            <a:ext cx="1775550" cy="1660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Se a empresa deseja mais fidelização dos clientes,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serão necessários mais dados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sobre eles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</a:t>
            </a:r>
          </a:p>
          <a:p>
            <a:pPr lvl="0" algn="ctr"/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Saber a idade do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cliente,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 gênero, onde mora e os principais motivos para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pedalar habilita a empresa a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criar ações de marketing mais precisas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produtos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mais adaptados às necessidades dos clientes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</a:t>
            </a:r>
          </a:p>
          <a:p>
            <a:pPr lvl="0" algn="ctr"/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E,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consequentemente,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mais conexão, mais empatia e um relacionamento mais longo</a:t>
            </a:r>
            <a:endParaRPr lang="en-US" sz="7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2" name="Google Shape;2034;p58"/>
          <p:cNvSpPr/>
          <p:nvPr/>
        </p:nvSpPr>
        <p:spPr>
          <a:xfrm>
            <a:off x="5304702" y="1742703"/>
            <a:ext cx="1775549" cy="857825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026;p57"/>
          <p:cNvSpPr/>
          <p:nvPr/>
        </p:nvSpPr>
        <p:spPr>
          <a:xfrm>
            <a:off x="5304702" y="1029591"/>
            <a:ext cx="177555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036;p58"/>
          <p:cNvSpPr txBox="1"/>
          <p:nvPr/>
        </p:nvSpPr>
        <p:spPr>
          <a:xfrm>
            <a:off x="5304702" y="957525"/>
            <a:ext cx="1775549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Aproximar e fortalecer o </a:t>
            </a:r>
            <a:r>
              <a:rPr lang="pt-BR" sz="10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relacionamento por meio do aplicativo</a:t>
            </a:r>
            <a:endParaRPr lang="en-US" sz="10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5" name="Google Shape;2036;p58"/>
          <p:cNvSpPr txBox="1"/>
          <p:nvPr/>
        </p:nvSpPr>
        <p:spPr>
          <a:xfrm>
            <a:off x="5304702" y="1692914"/>
            <a:ext cx="1775550" cy="70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Uma maneira boa e prática de obter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dados dos clientes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é por meio do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aplicativo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da empresa.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Criar incentivos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para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mantê-los em movimento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, como uma meta mensal,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seria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uma excelente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estratégia para que eles usem frequentemente o </a:t>
            </a:r>
            <a:r>
              <a:rPr lang="pt-BR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app</a:t>
            </a: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pic>
        <p:nvPicPr>
          <p:cNvPr id="35" name="Google Shape;1463;p39"/>
          <p:cNvPicPr preferRelativeResize="0"/>
          <p:nvPr/>
        </p:nvPicPr>
        <p:blipFill rotWithShape="1">
          <a:blip r:embed="rId3">
            <a:alphaModFix/>
          </a:blip>
          <a:srcRect t="41480" b="19813"/>
          <a:stretch/>
        </p:blipFill>
        <p:spPr>
          <a:xfrm>
            <a:off x="3505418" y="2903844"/>
            <a:ext cx="4965000" cy="1922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878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58"/>
          <p:cNvSpPr/>
          <p:nvPr/>
        </p:nvSpPr>
        <p:spPr>
          <a:xfrm>
            <a:off x="1564553" y="1685857"/>
            <a:ext cx="3083647" cy="3089344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58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" sz="2000" b="0" dirty="0"/>
              <a:t>7</a:t>
            </a:r>
            <a:r>
              <a:rPr lang="en" sz="2000" b="0" dirty="0" smtClean="0"/>
              <a:t>.3 -</a:t>
            </a:r>
            <a:r>
              <a:rPr lang="en" dirty="0" smtClean="0"/>
              <a:t> </a:t>
            </a:r>
            <a:r>
              <a:rPr lang="en-US" sz="2000" dirty="0" err="1"/>
              <a:t>Recomendação</a:t>
            </a:r>
            <a:r>
              <a:rPr lang="en-US" sz="2000" dirty="0"/>
              <a:t> III </a:t>
            </a:r>
            <a:r>
              <a:rPr lang="en-US" sz="2000" dirty="0" smtClean="0"/>
              <a:t>– </a:t>
            </a:r>
            <a:r>
              <a:rPr lang="en-US" sz="2000" dirty="0" err="1" smtClean="0"/>
              <a:t>Aumentar</a:t>
            </a:r>
            <a:r>
              <a:rPr lang="en-US" sz="2000" dirty="0" smtClean="0"/>
              <a:t> a </a:t>
            </a:r>
            <a:r>
              <a:rPr lang="en-US" sz="2000" dirty="0" err="1" smtClean="0"/>
              <a:t>fidelidade</a:t>
            </a:r>
            <a:r>
              <a:rPr lang="en-US" sz="2000" dirty="0" smtClean="0"/>
              <a:t> dos </a:t>
            </a:r>
            <a:r>
              <a:rPr lang="en-US" sz="2000" dirty="0" err="1" smtClean="0"/>
              <a:t>clientes</a:t>
            </a:r>
            <a:endParaRPr sz="2400" dirty="0"/>
          </a:p>
        </p:txBody>
      </p:sp>
      <p:sp>
        <p:nvSpPr>
          <p:cNvPr id="5" name="Google Shape;2026;p57"/>
          <p:cNvSpPr/>
          <p:nvPr/>
        </p:nvSpPr>
        <p:spPr>
          <a:xfrm>
            <a:off x="1564553" y="972744"/>
            <a:ext cx="3083647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6;p58"/>
          <p:cNvSpPr txBox="1"/>
          <p:nvPr/>
        </p:nvSpPr>
        <p:spPr>
          <a:xfrm>
            <a:off x="1564553" y="972745"/>
            <a:ext cx="3083647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0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Criar</a:t>
            </a:r>
            <a:r>
              <a:rPr lang="en-US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um </a:t>
            </a:r>
            <a:r>
              <a:rPr lang="en-US" sz="10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plano</a:t>
            </a:r>
            <a:r>
              <a:rPr lang="en-US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 </a:t>
            </a:r>
            <a:r>
              <a:rPr lang="en-US" sz="10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fidelidade</a:t>
            </a:r>
            <a:r>
              <a:rPr lang="en-US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para </a:t>
            </a:r>
            <a:r>
              <a:rPr lang="en-US" sz="10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os</a:t>
            </a:r>
            <a:r>
              <a:rPr lang="en-US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0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endParaRPr lang="en-US" sz="10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9" name="Google Shape;2036;p58"/>
          <p:cNvSpPr txBox="1"/>
          <p:nvPr/>
        </p:nvSpPr>
        <p:spPr>
          <a:xfrm>
            <a:off x="1564553" y="1685855"/>
            <a:ext cx="3083647" cy="308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Além de tornar ainda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mais fiéis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aqueles que já são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, estes exemplos irão </a:t>
            </a:r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incentivar Casuais a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se tornarem membros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:</a:t>
            </a:r>
          </a:p>
          <a:p>
            <a:pPr lvl="0" algn="ctr"/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r>
              <a:rPr lang="en-US" sz="7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Pontos</a:t>
            </a:r>
            <a:r>
              <a:rPr lang="en-US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pelo</a:t>
            </a:r>
            <a:r>
              <a:rPr lang="en-US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uso</a:t>
            </a:r>
            <a:r>
              <a:rPr lang="en-US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disciplinado</a:t>
            </a:r>
            <a:endParaRPr lang="en-US" sz="7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Aos 3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meses usando semanalmente,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ganha 20 pontos </a:t>
            </a:r>
            <a:r>
              <a:rPr lang="pt-BR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Ciclystic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Aos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 meses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usando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semanalmente,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ganha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40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pontos </a:t>
            </a:r>
            <a:r>
              <a:rPr lang="pt-BR" sz="7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Ciclystic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 </a:t>
            </a: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r>
              <a:rPr lang="en-US" sz="7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Pontos</a:t>
            </a:r>
            <a:r>
              <a:rPr lang="en-US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distância</a:t>
            </a:r>
            <a:r>
              <a:rPr lang="en-US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percorrida</a:t>
            </a:r>
            <a:endParaRPr lang="en-US" sz="7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 500 milhas percorridas, ganha 40 pontos </a:t>
            </a:r>
            <a:r>
              <a:rPr lang="pt-BR" sz="7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Ciclystic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1000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milhas percorridas, ganha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80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pontos </a:t>
            </a:r>
            <a:r>
              <a:rPr lang="pt-BR" sz="7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Ciclystic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</a:t>
            </a:r>
          </a:p>
          <a:p>
            <a:pPr lvl="0" algn="ctr"/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r>
              <a:rPr lang="en-US" sz="7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Pontos</a:t>
            </a:r>
            <a:r>
              <a:rPr lang="en-US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indicação</a:t>
            </a:r>
            <a:r>
              <a:rPr lang="en-US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 amigos</a:t>
            </a:r>
            <a:endParaRPr lang="en-US" sz="7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/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Na terceira indicação para qualquer plano anual, ganha 160 </a:t>
            </a:r>
            <a:r>
              <a:rPr lang="pt-BR" sz="7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Ciclystic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Points (após confirmação do pagamento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);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Na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sexta indicação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para qualquer plano anual, ganha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200 </a:t>
            </a:r>
            <a:r>
              <a:rPr lang="pt-BR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Ciclystic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Points (após confirmação do pagamento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);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r>
              <a:rPr lang="en-US" sz="7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Prêmios</a:t>
            </a:r>
            <a:r>
              <a:rPr lang="en-US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personalizados</a:t>
            </a:r>
            <a:r>
              <a:rPr lang="en-US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pela Cyclistic:</a:t>
            </a:r>
            <a:endParaRPr lang="en-US" sz="7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/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Uma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toalha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  	                      20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Pontos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Ciclystic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  </a:t>
            </a: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Uma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camiseta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                      </a:t>
            </a:r>
            <a:r>
              <a:rPr lang="en-US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40 </a:t>
            </a:r>
            <a:r>
              <a:rPr lang="en-US" sz="7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Pontos</a:t>
            </a:r>
            <a:r>
              <a:rPr lang="en-US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Ciclystic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</a:t>
            </a: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 bone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                              </a:t>
            </a:r>
            <a:r>
              <a:rPr lang="en-US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80 </a:t>
            </a:r>
            <a:r>
              <a:rPr lang="en-US" sz="7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Pontos</a:t>
            </a:r>
            <a:r>
              <a:rPr lang="en-US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Ciclystic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</a:t>
            </a: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Uma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garrafa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térmica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         </a:t>
            </a:r>
            <a:r>
              <a:rPr lang="en-US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150 </a:t>
            </a:r>
            <a:r>
              <a:rPr lang="en-US" sz="7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Pontos</a:t>
            </a:r>
            <a:r>
              <a:rPr lang="en-US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Ciclystic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 </a:t>
            </a:r>
            <a:r>
              <a:rPr lang="en-US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and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capacete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para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bicicleta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200 </a:t>
            </a:r>
            <a:r>
              <a:rPr lang="en-US" sz="7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Pontos</a:t>
            </a:r>
            <a:r>
              <a:rPr lang="en-US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Ciclystic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</a:t>
            </a: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2" name="Google Shape;2034;p58"/>
          <p:cNvSpPr/>
          <p:nvPr/>
        </p:nvSpPr>
        <p:spPr>
          <a:xfrm>
            <a:off x="5584102" y="1685856"/>
            <a:ext cx="1775549" cy="720796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026;p57"/>
          <p:cNvSpPr/>
          <p:nvPr/>
        </p:nvSpPr>
        <p:spPr>
          <a:xfrm>
            <a:off x="5584102" y="972743"/>
            <a:ext cx="177555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036;p58"/>
          <p:cNvSpPr txBox="1"/>
          <p:nvPr/>
        </p:nvSpPr>
        <p:spPr>
          <a:xfrm>
            <a:off x="5584102" y="887801"/>
            <a:ext cx="1775549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Criar</a:t>
            </a:r>
            <a:r>
              <a:rPr lang="en-US" sz="9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um </a:t>
            </a:r>
            <a:r>
              <a:rPr lang="en-US" sz="9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sistema</a:t>
            </a:r>
            <a:r>
              <a:rPr lang="en-US" sz="9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 </a:t>
            </a:r>
            <a:r>
              <a:rPr lang="en-US" sz="9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descontos</a:t>
            </a:r>
            <a:r>
              <a:rPr lang="en-US" sz="9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através</a:t>
            </a:r>
            <a:r>
              <a:rPr lang="en-US" sz="9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da </a:t>
            </a:r>
            <a:r>
              <a:rPr lang="en-US" sz="9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renovação</a:t>
            </a:r>
            <a:r>
              <a:rPr lang="en-US" sz="9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 </a:t>
            </a:r>
            <a:r>
              <a:rPr lang="en-US" sz="9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plano</a:t>
            </a:r>
            <a:r>
              <a:rPr lang="en-US" sz="9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para </a:t>
            </a:r>
            <a:r>
              <a:rPr lang="en-US" sz="9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os</a:t>
            </a:r>
            <a:r>
              <a:rPr lang="en-US" sz="9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endParaRPr lang="en-US" sz="9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5" name="Google Shape;2036;p58"/>
          <p:cNvSpPr txBox="1"/>
          <p:nvPr/>
        </p:nvSpPr>
        <p:spPr>
          <a:xfrm>
            <a:off x="5584102" y="1653788"/>
            <a:ext cx="1775550" cy="720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Para quem já é membro e deseja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renovar o plano anual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, independentemente se o plano é para todos os dias ou apenas nos finais de semana, </a:t>
            </a:r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conceder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(só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para exemplificar)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5% de desconto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</a:t>
            </a: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pic>
        <p:nvPicPr>
          <p:cNvPr id="35" name="Google Shape;1456;p38"/>
          <p:cNvPicPr preferRelativeResize="0"/>
          <p:nvPr/>
        </p:nvPicPr>
        <p:blipFill rotWithShape="1">
          <a:blip r:embed="rId3">
            <a:alphaModFix/>
          </a:blip>
          <a:srcRect l="16595" r="16595"/>
          <a:stretch/>
        </p:blipFill>
        <p:spPr>
          <a:xfrm>
            <a:off x="5584102" y="2833952"/>
            <a:ext cx="1943726" cy="194124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437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58"/>
          <p:cNvSpPr/>
          <p:nvPr/>
        </p:nvSpPr>
        <p:spPr>
          <a:xfrm>
            <a:off x="2008872" y="1174750"/>
            <a:ext cx="5130800" cy="3048000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58"/>
          <p:cNvSpPr txBox="1">
            <a:spLocks noGrp="1"/>
          </p:cNvSpPr>
          <p:nvPr>
            <p:ph type="title"/>
          </p:nvPr>
        </p:nvSpPr>
        <p:spPr>
          <a:xfrm>
            <a:off x="2272" y="253608"/>
            <a:ext cx="9144000" cy="791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5000" dirty="0" smtClean="0"/>
              <a:t>Obrigado</a:t>
            </a:r>
            <a:r>
              <a:rPr lang="en" dirty="0" smtClean="0"/>
              <a:t>!</a:t>
            </a:r>
            <a:endParaRPr dirty="0"/>
          </a:p>
        </p:txBody>
      </p:sp>
      <p:pic>
        <p:nvPicPr>
          <p:cNvPr id="6" name="Picture 24" descr="Logo Png Transparent Background Email Signature Icon Linkedi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510" y="1998482"/>
            <a:ext cx="376998" cy="37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Icon Whatsapp #340369 - Free Icons Libra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508" y="2500809"/>
            <a:ext cx="355699" cy="35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Gmail | Todoi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865" y="2997204"/>
            <a:ext cx="341599" cy="34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3023207" y="1369033"/>
            <a:ext cx="3102131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-US" dirty="0" err="1" smtClean="0">
                <a:solidFill>
                  <a:schemeClr val="dk1"/>
                </a:solidFill>
              </a:rPr>
              <a:t>Você</a:t>
            </a:r>
            <a:r>
              <a:rPr lang="en-US" dirty="0" smtClean="0">
                <a:solidFill>
                  <a:schemeClr val="dk1"/>
                </a:solidFill>
              </a:rPr>
              <a:t> </a:t>
            </a:r>
            <a:r>
              <a:rPr lang="en-US" dirty="0" err="1" smtClean="0">
                <a:solidFill>
                  <a:schemeClr val="dk1"/>
                </a:solidFill>
              </a:rPr>
              <a:t>ficou</a:t>
            </a:r>
            <a:r>
              <a:rPr lang="en-US" dirty="0" smtClean="0">
                <a:solidFill>
                  <a:schemeClr val="dk1"/>
                </a:solidFill>
              </a:rPr>
              <a:t> com </a:t>
            </a:r>
            <a:r>
              <a:rPr lang="en-US" dirty="0" err="1" smtClean="0">
                <a:solidFill>
                  <a:schemeClr val="dk1"/>
                </a:solidFill>
              </a:rPr>
              <a:t>alguma</a:t>
            </a:r>
            <a:r>
              <a:rPr lang="en-US" dirty="0" smtClean="0">
                <a:solidFill>
                  <a:schemeClr val="dk1"/>
                </a:solidFill>
              </a:rPr>
              <a:t> </a:t>
            </a:r>
            <a:r>
              <a:rPr lang="en-US" dirty="0" err="1" smtClean="0">
                <a:solidFill>
                  <a:schemeClr val="dk1"/>
                </a:solidFill>
              </a:rPr>
              <a:t>dúvida</a:t>
            </a:r>
            <a:r>
              <a:rPr lang="en-US" dirty="0" smtClean="0">
                <a:solidFill>
                  <a:schemeClr val="dk1"/>
                </a:solidFill>
              </a:rPr>
              <a:t>?</a:t>
            </a:r>
            <a:endParaRPr lang="en-US" dirty="0">
              <a:solidFill>
                <a:schemeClr val="dk1"/>
              </a:solidFill>
            </a:endParaRPr>
          </a:p>
          <a:p>
            <a:pPr>
              <a:buClr>
                <a:schemeClr val="lt1"/>
              </a:buClr>
              <a:buSzPts val="1100"/>
            </a:pPr>
            <a:endParaRPr lang="pt-BR" b="1" dirty="0" smtClean="0">
              <a:hlinkClick r:id="rId6"/>
            </a:endParaRPr>
          </a:p>
          <a:p>
            <a:pPr>
              <a:buClr>
                <a:schemeClr val="lt1"/>
              </a:buClr>
              <a:buSzPts val="1100"/>
            </a:pPr>
            <a:endParaRPr lang="en-US" b="1" dirty="0">
              <a:hlinkClick r:id="rId6"/>
            </a:endParaRPr>
          </a:p>
          <a:p>
            <a:pPr>
              <a:buClr>
                <a:schemeClr val="lt1"/>
              </a:buClr>
              <a:buSzPts val="1100"/>
            </a:pPr>
            <a:r>
              <a:rPr lang="en-US" sz="1600" b="1" dirty="0" smtClean="0">
                <a:solidFill>
                  <a:schemeClr val="tx1"/>
                </a:solidFill>
                <a:hlinkClick r:id="rId6"/>
              </a:rPr>
              <a:t>Thiago </a:t>
            </a:r>
            <a:r>
              <a:rPr lang="en-US" sz="1600" b="1" dirty="0">
                <a:solidFill>
                  <a:schemeClr val="tx1"/>
                </a:solidFill>
                <a:hlinkClick r:id="rId6"/>
              </a:rPr>
              <a:t>Pierre Pasolini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buClr>
                <a:schemeClr val="lt1"/>
              </a:buClr>
              <a:buSzPts val="1100"/>
            </a:pPr>
            <a:endParaRPr lang="en-US" sz="1600" dirty="0">
              <a:solidFill>
                <a:schemeClr val="tx1"/>
              </a:solidFill>
            </a:endParaRPr>
          </a:p>
          <a:p>
            <a:pPr>
              <a:buClr>
                <a:schemeClr val="lt1"/>
              </a:buClr>
              <a:buSzPts val="1100"/>
            </a:pPr>
            <a:r>
              <a:rPr lang="en-US" sz="1600" dirty="0">
                <a:solidFill>
                  <a:schemeClr val="tx1"/>
                </a:solidFill>
                <a:hlinkClick r:id="rId7"/>
              </a:rPr>
              <a:t>+55 49 98826 1933</a:t>
            </a:r>
            <a:endParaRPr lang="en-US" sz="1600" dirty="0">
              <a:solidFill>
                <a:schemeClr val="tx1"/>
              </a:solidFill>
            </a:endParaRPr>
          </a:p>
          <a:p>
            <a:pPr>
              <a:buClr>
                <a:schemeClr val="lt1"/>
              </a:buClr>
              <a:buSzPts val="1100"/>
            </a:pPr>
            <a:endParaRPr lang="pt-BR" sz="1600" dirty="0" smtClean="0">
              <a:solidFill>
                <a:schemeClr val="tx1"/>
              </a:solidFill>
            </a:endParaRPr>
          </a:p>
          <a:p>
            <a:pPr>
              <a:buClr>
                <a:schemeClr val="lt1"/>
              </a:buClr>
              <a:buSzPts val="1100"/>
            </a:pPr>
            <a:r>
              <a:rPr lang="en-US" sz="1600" dirty="0" smtClean="0">
                <a:solidFill>
                  <a:schemeClr val="tx1"/>
                </a:solidFill>
                <a:hlinkClick r:id="rId8"/>
              </a:rPr>
              <a:t>thiagopierrepasolini@gmail.com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486872" y="3663045"/>
            <a:ext cx="4174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smtClean="0"/>
              <a:t>Créditos: Esse modelo de apresentação foi criado por </a:t>
            </a:r>
            <a:r>
              <a:rPr lang="pt-BR" sz="800" dirty="0" smtClean="0">
                <a:hlinkClick r:id="rId9"/>
              </a:rPr>
              <a:t>Slidego</a:t>
            </a:r>
            <a:r>
              <a:rPr lang="pt-BR" sz="800" dirty="0" smtClean="0"/>
              <a:t> e os ícones por </a:t>
            </a:r>
            <a:r>
              <a:rPr lang="en-US" sz="800" dirty="0" smtClean="0">
                <a:hlinkClick r:id="rId10"/>
              </a:rPr>
              <a:t>Flaticon</a:t>
            </a:r>
            <a:endParaRPr lang="en-US" sz="800" dirty="0" smtClean="0"/>
          </a:p>
        </p:txBody>
      </p:sp>
    </p:spTree>
    <p:extLst>
      <p:ext uri="{BB962C8B-B14F-4D97-AF65-F5344CB8AC3E}">
        <p14:creationId xmlns:p14="http://schemas.microsoft.com/office/powerpoint/2010/main" val="178217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58"/>
          <p:cNvSpPr/>
          <p:nvPr/>
        </p:nvSpPr>
        <p:spPr>
          <a:xfrm>
            <a:off x="720000" y="1193260"/>
            <a:ext cx="7704000" cy="3612590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 smtClean="0"/>
              <a:t>1.2 -</a:t>
            </a:r>
            <a:r>
              <a:rPr lang="en" b="0" dirty="0" smtClean="0"/>
              <a:t> </a:t>
            </a:r>
            <a:r>
              <a:rPr lang="en" dirty="0" smtClean="0"/>
              <a:t>Empresa</a:t>
            </a:r>
            <a:endParaRPr dirty="0"/>
          </a:p>
        </p:txBody>
      </p:sp>
      <p:sp>
        <p:nvSpPr>
          <p:cNvPr id="2036" name="Google Shape;2036;p58"/>
          <p:cNvSpPr txBox="1"/>
          <p:nvPr/>
        </p:nvSpPr>
        <p:spPr>
          <a:xfrm>
            <a:off x="983400" y="1193260"/>
            <a:ext cx="7440600" cy="361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smtClean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Modelo de negócio</a:t>
            </a:r>
            <a:endParaRPr b="1" dirty="0" smtClean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52400" lvl="0">
              <a:buClr>
                <a:schemeClr val="dk1"/>
              </a:buClr>
              <a:buSzPts val="1200"/>
            </a:pPr>
            <a:endParaRPr lang="en-US" sz="105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52400" lvl="0">
              <a:buClr>
                <a:schemeClr val="dk1"/>
              </a:buClr>
              <a:buSzPts val="1200"/>
            </a:pPr>
            <a:r>
              <a:rPr lang="en-US" sz="105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Tipos</a:t>
            </a:r>
            <a:r>
              <a:rPr lang="en-US" sz="105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 </a:t>
            </a:r>
            <a:r>
              <a:rPr lang="en-US" sz="105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clientes</a:t>
            </a:r>
            <a:r>
              <a:rPr lang="en-US" sz="105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:</a:t>
            </a:r>
            <a:endParaRPr lang="en" sz="105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pt-BR" sz="800" b="1" dirty="0" smtClean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Ciclista Casual,</a:t>
            </a:r>
            <a:r>
              <a:rPr lang="pt-BR" sz="800" b="1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que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usa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tempo (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miutos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)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ou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dia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 e</a:t>
            </a:r>
            <a:endParaRPr lang="pt-BR" sz="800" dirty="0" smtClean="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pt-BR" sz="800" b="1" dirty="0" smtClean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 Anual</a:t>
            </a:r>
            <a:r>
              <a:rPr lang="pt-BR" sz="800" dirty="0" smtClean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, 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que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usa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através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uma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anualidade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pode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usar</a:t>
            </a:r>
            <a:r>
              <a:rPr lang="en-US" sz="6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qualquer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tempo</a:t>
            </a:r>
            <a:r>
              <a:rPr lang="en-US" sz="7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endParaRPr lang="pt-BR" sz="800" dirty="0">
              <a:solidFill>
                <a:srgbClr val="0070C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52400" lvl="6">
              <a:buClr>
                <a:schemeClr val="dk1"/>
              </a:buClr>
              <a:buSzPts val="1200"/>
            </a:pPr>
            <a:endParaRPr lang="en-US" sz="800" b="1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52400" lvl="0">
              <a:buClr>
                <a:schemeClr val="dk1"/>
              </a:buClr>
              <a:buSzPts val="1200"/>
            </a:pPr>
            <a:r>
              <a:rPr lang="en-US" sz="105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Bicycle variety:</a:t>
            </a: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800" b="1" dirty="0" smtClean="0">
                <a:solidFill>
                  <a:srgbClr val="0070C0"/>
                </a:solidFill>
                <a:uFill>
                  <a:noFill/>
                </a:u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DM Sans"/>
              </a:rPr>
              <a:t>Clássica;</a:t>
            </a:r>
          </a:p>
          <a:p>
            <a:pPr marL="45720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800" b="1" dirty="0" smtClean="0">
                <a:solidFill>
                  <a:srgbClr val="0070C0"/>
                </a:solidFill>
                <a:uFill>
                  <a:noFill/>
                </a:u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DM Sans"/>
              </a:rPr>
              <a:t>Elétrica;</a:t>
            </a:r>
            <a:r>
              <a:rPr lang="en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DM Sans"/>
              </a:rPr>
              <a:t> </a:t>
            </a:r>
            <a:r>
              <a:rPr lang="en" sz="6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DM Sans"/>
              </a:rPr>
              <a:t>and</a:t>
            </a:r>
            <a:endParaRPr lang="en" sz="8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Poppins"/>
              <a:cs typeface="Arial" panose="020B0604020202020204" pitchFamily="34" charset="0"/>
              <a:sym typeface="DM Sans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800" b="1" dirty="0" smtClean="0">
                <a:solidFill>
                  <a:srgbClr val="0070C0"/>
                </a:solidFill>
                <a:uFill>
                  <a:noFill/>
                </a:u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DM Sans"/>
              </a:rPr>
              <a:t>Ancorada</a:t>
            </a:r>
            <a:endParaRPr lang="en-US" sz="800" b="1" dirty="0">
              <a:solidFill>
                <a:srgbClr val="0070C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52400" lvl="6">
              <a:buClr>
                <a:schemeClr val="dk1"/>
              </a:buClr>
              <a:buSzPts val="1200"/>
            </a:pPr>
            <a:endParaRPr lang="en" sz="800" b="1" dirty="0" smtClean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Stakeholders</a:t>
            </a:r>
            <a:endParaRPr b="1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-US" sz="800" b="1" dirty="0" smtClean="0">
                <a:solidFill>
                  <a:srgbClr val="0070C0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Time de analytics de Marketing da Cyclistic,</a:t>
            </a:r>
            <a:r>
              <a:rPr lang="en-US" sz="800" dirty="0" smtClean="0">
                <a:solidFill>
                  <a:srgbClr val="0070C0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responsável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coletar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,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analisar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informar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dados que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ajudam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a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guiar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a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estratégia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 marketing da Cyclistic;</a:t>
            </a:r>
            <a:endParaRPr lang="en-US" sz="800" dirty="0" smtClean="0">
              <a:solidFill>
                <a:srgbClr val="0070C0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-US" sz="800" b="1" dirty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Lily </a:t>
            </a:r>
            <a:r>
              <a:rPr lang="en-US" sz="800" b="1" dirty="0" smtClean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Moreno,</a:t>
            </a:r>
            <a:r>
              <a:rPr lang="en-US" sz="800" dirty="0" smtClean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 </a:t>
            </a:r>
            <a:r>
              <a:rPr lang="en-US" sz="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Diretora</a:t>
            </a:r>
            <a:r>
              <a:rPr lang="en-US" sz="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 marketing, é </a:t>
            </a:r>
            <a:r>
              <a:rPr lang="en-US" sz="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responsável</a:t>
            </a:r>
            <a:r>
              <a:rPr lang="en-US" sz="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desenvolver</a:t>
            </a:r>
            <a:r>
              <a:rPr lang="en-US" sz="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campanhas</a:t>
            </a:r>
            <a:r>
              <a:rPr lang="en-US" sz="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en-US" sz="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iniciativas</a:t>
            </a:r>
            <a:r>
              <a:rPr lang="en-US" sz="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para </a:t>
            </a:r>
            <a:r>
              <a:rPr lang="en-US" sz="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promover</a:t>
            </a:r>
            <a:r>
              <a:rPr lang="en-US" sz="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as </a:t>
            </a:r>
            <a:r>
              <a:rPr lang="en-US" sz="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ações</a:t>
            </a:r>
            <a:r>
              <a:rPr lang="en-US" sz="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da </a:t>
            </a:r>
            <a:r>
              <a:rPr lang="en-US" sz="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empresa</a:t>
            </a:r>
            <a:r>
              <a:rPr lang="en-US" sz="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 e</a:t>
            </a:r>
            <a:endParaRPr lang="en-US" sz="800" dirty="0" smtClean="0">
              <a:solidFill>
                <a:schemeClr val="tx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-US" sz="800" b="1" dirty="0">
                <a:solidFill>
                  <a:srgbClr val="0070C0"/>
                </a:solidFill>
              </a:rPr>
              <a:t>Cyclistic executive </a:t>
            </a:r>
            <a:r>
              <a:rPr lang="en-US" sz="800" b="1" dirty="0" smtClean="0">
                <a:solidFill>
                  <a:srgbClr val="0070C0"/>
                </a:solidFill>
              </a:rPr>
              <a:t>team,</a:t>
            </a:r>
            <a:r>
              <a:rPr lang="en-US" sz="7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pt-BR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 </a:t>
            </a:r>
            <a:r>
              <a:rPr lang="pt-BR" sz="6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equipe executiva, notoriamente orientada para os detalhes, decidirá se aprova </a:t>
            </a:r>
            <a:r>
              <a:rPr lang="pt-BR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 campanha </a:t>
            </a:r>
            <a:r>
              <a:rPr lang="pt-BR" sz="6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 marketing recomendado</a:t>
            </a:r>
            <a:endParaRPr sz="800" dirty="0">
              <a:solidFill>
                <a:srgbClr val="0070C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800" b="1" dirty="0" smtClean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Facts and Numbers</a:t>
            </a:r>
            <a:endParaRPr b="1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-US" sz="8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5,824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bicicletas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</a:t>
            </a:r>
            <a:endParaRPr lang="en-US" sz="8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-US" sz="8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692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estações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bicicleta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</a:t>
            </a:r>
            <a:endParaRPr lang="en-US" sz="8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Mais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que 50</a:t>
            </a:r>
            <a:r>
              <a:rPr lang="en-US" sz="8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% 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dos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ciclistas</a:t>
            </a:r>
            <a:r>
              <a:rPr lang="en-US" sz="8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escolhem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as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bicicletas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tradicionais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</a:t>
            </a:r>
            <a:endParaRPr lang="en-US" sz="8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-US" sz="8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8% 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dos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ciclistas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optam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pelos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acessórios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das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bicicletas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</a:t>
            </a:r>
            <a:endParaRPr lang="en-US" sz="8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-US" sz="8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30% 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dos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usuários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usam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a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bicicleta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para o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deslocamento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até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o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trabalho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todos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dias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</a:t>
            </a: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Usuários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gostam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mais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pedalar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lazer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 e</a:t>
            </a: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CIclistas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têm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escolhido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a Cyclistic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suas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necessidades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especiais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mobilidade</a:t>
            </a:r>
            <a:endParaRPr lang="en-US" sz="8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1" y="1473200"/>
            <a:ext cx="983400" cy="91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3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 smtClean="0"/>
              <a:t>1.3 -</a:t>
            </a:r>
            <a:r>
              <a:rPr lang="en" b="0" dirty="0" smtClean="0"/>
              <a:t> </a:t>
            </a:r>
            <a:r>
              <a:rPr lang="en" dirty="0" smtClean="0"/>
              <a:t>Problema</a:t>
            </a:r>
            <a:endParaRPr dirty="0"/>
          </a:p>
        </p:txBody>
      </p:sp>
      <p:sp>
        <p:nvSpPr>
          <p:cNvPr id="5" name="Google Shape;2026;p57"/>
          <p:cNvSpPr/>
          <p:nvPr/>
        </p:nvSpPr>
        <p:spPr>
          <a:xfrm>
            <a:off x="720000" y="1681869"/>
            <a:ext cx="4117890" cy="1242914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6;p58"/>
          <p:cNvSpPr txBox="1"/>
          <p:nvPr/>
        </p:nvSpPr>
        <p:spPr>
          <a:xfrm>
            <a:off x="720002" y="1681869"/>
            <a:ext cx="4117888" cy="1242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Como </a:t>
            </a:r>
            <a:r>
              <a:rPr lang="en-US" sz="16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os</a:t>
            </a:r>
            <a:r>
              <a:rPr lang="en-US" sz="1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usuários</a:t>
            </a:r>
            <a:r>
              <a:rPr lang="en-US" sz="1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r>
              <a:rPr lang="en-US" sz="1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en-US" sz="16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r>
              <a:rPr lang="en-US" sz="1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usam</a:t>
            </a:r>
            <a:r>
              <a:rPr lang="en-US" sz="1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as </a:t>
            </a:r>
            <a:r>
              <a:rPr lang="en-US" sz="16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bicicletas</a:t>
            </a:r>
            <a:r>
              <a:rPr lang="en-US" sz="1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da Cyclistic </a:t>
            </a:r>
            <a:r>
              <a:rPr lang="en-US" sz="16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diferentemente</a:t>
            </a:r>
            <a:r>
              <a:rPr lang="en-US" sz="1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?</a:t>
            </a:r>
            <a:endParaRPr lang="en-US" sz="16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2" name="Google Shape;2026;p57"/>
          <p:cNvSpPr/>
          <p:nvPr/>
        </p:nvSpPr>
        <p:spPr>
          <a:xfrm>
            <a:off x="3654435" y="2924783"/>
            <a:ext cx="4117890" cy="1242914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036;p58"/>
          <p:cNvSpPr txBox="1"/>
          <p:nvPr/>
        </p:nvSpPr>
        <p:spPr>
          <a:xfrm>
            <a:off x="3654436" y="2924783"/>
            <a:ext cx="4117890" cy="1242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fontAlgn="base"/>
            <a:r>
              <a:rPr lang="en-US" sz="1600" dirty="0" err="1" smtClean="0">
                <a:solidFill>
                  <a:schemeClr val="tx1"/>
                </a:solidFill>
              </a:rPr>
              <a:t>Elaborar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uma</a:t>
            </a:r>
            <a:r>
              <a:rPr lang="en-US" sz="1600" dirty="0" smtClean="0">
                <a:solidFill>
                  <a:schemeClr val="tx1"/>
                </a:solidFill>
              </a:rPr>
              <a:t> nova </a:t>
            </a:r>
            <a:r>
              <a:rPr lang="en-US" sz="1600" dirty="0" err="1" smtClean="0">
                <a:solidFill>
                  <a:schemeClr val="tx1"/>
                </a:solidFill>
              </a:rPr>
              <a:t>estratégia</a:t>
            </a:r>
            <a:r>
              <a:rPr lang="en-US" sz="1600" dirty="0" smtClean="0">
                <a:solidFill>
                  <a:schemeClr val="tx1"/>
                </a:solidFill>
              </a:rPr>
              <a:t> de marketing para converter </a:t>
            </a:r>
            <a:r>
              <a:rPr lang="en-US" sz="1600" dirty="0" err="1" smtClean="0">
                <a:solidFill>
                  <a:schemeClr val="tx1"/>
                </a:solidFill>
              </a:rPr>
              <a:t>os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usuários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casuais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em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membros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65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49"/>
          <p:cNvSpPr txBox="1">
            <a:spLocks noGrp="1"/>
          </p:cNvSpPr>
          <p:nvPr>
            <p:ph type="subTitle" idx="13"/>
          </p:nvPr>
        </p:nvSpPr>
        <p:spPr>
          <a:xfrm>
            <a:off x="6056727" y="2233364"/>
            <a:ext cx="1986000" cy="83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800" dirty="0"/>
              <a:t>Documentação de </a:t>
            </a:r>
            <a:r>
              <a:rPr lang="pt-BR" sz="800" dirty="0" smtClean="0"/>
              <a:t>toda limpeza </a:t>
            </a:r>
            <a:r>
              <a:rPr lang="pt-BR" sz="800" dirty="0"/>
              <a:t>ou manipulação de dados</a:t>
            </a:r>
            <a:endParaRPr lang="en-US" sz="800" dirty="0"/>
          </a:p>
        </p:txBody>
      </p:sp>
      <p:sp>
        <p:nvSpPr>
          <p:cNvPr id="1609" name="Google Shape;1609;p49"/>
          <p:cNvSpPr txBox="1">
            <a:spLocks noGrp="1"/>
          </p:cNvSpPr>
          <p:nvPr>
            <p:ph type="subTitle" idx="15"/>
          </p:nvPr>
        </p:nvSpPr>
        <p:spPr>
          <a:xfrm>
            <a:off x="6056727" y="3933584"/>
            <a:ext cx="1986000" cy="839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800" dirty="0"/>
              <a:t>As três principais recomendações com base na análise</a:t>
            </a:r>
            <a:endParaRPr lang="en-US" sz="800" dirty="0"/>
          </a:p>
        </p:txBody>
      </p:sp>
      <p:sp>
        <p:nvSpPr>
          <p:cNvPr id="1610" name="Google Shape;1610;p49"/>
          <p:cNvSpPr txBox="1">
            <a:spLocks noGrp="1"/>
          </p:cNvSpPr>
          <p:nvPr>
            <p:ph type="title" idx="9"/>
          </p:nvPr>
        </p:nvSpPr>
        <p:spPr>
          <a:xfrm>
            <a:off x="6056727" y="1438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dirty="0" smtClean="0"/>
              <a:t>4 - </a:t>
            </a:r>
            <a:r>
              <a:rPr lang="en" sz="1600" dirty="0" smtClean="0"/>
              <a:t>Processar</a:t>
            </a:r>
            <a:endParaRPr sz="2000" dirty="0"/>
          </a:p>
        </p:txBody>
      </p:sp>
      <p:sp>
        <p:nvSpPr>
          <p:cNvPr id="1611" name="Google Shape;1611;p49"/>
          <p:cNvSpPr txBox="1">
            <a:spLocks noGrp="1"/>
          </p:cNvSpPr>
          <p:nvPr>
            <p:ph type="title" idx="14"/>
          </p:nvPr>
        </p:nvSpPr>
        <p:spPr>
          <a:xfrm>
            <a:off x="6056727" y="31260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dirty="0" smtClean="0"/>
              <a:t>7 - </a:t>
            </a:r>
            <a:r>
              <a:rPr lang="en" sz="1600" dirty="0" smtClean="0"/>
              <a:t>Agir</a:t>
            </a:r>
            <a:endParaRPr sz="2400" dirty="0"/>
          </a:p>
        </p:txBody>
      </p:sp>
      <p:sp>
        <p:nvSpPr>
          <p:cNvPr id="1612" name="Google Shape;1612;p49"/>
          <p:cNvSpPr txBox="1">
            <a:spLocks noGrp="1"/>
          </p:cNvSpPr>
          <p:nvPr>
            <p:ph type="title"/>
          </p:nvPr>
        </p:nvSpPr>
        <p:spPr>
          <a:xfrm>
            <a:off x="719951" y="945203"/>
            <a:ext cx="7704000" cy="3974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b="0" dirty="0" smtClean="0">
                <a:solidFill>
                  <a:srgbClr val="0070C0"/>
                </a:solidFill>
              </a:rPr>
              <a:t>Six </a:t>
            </a:r>
            <a:r>
              <a:rPr lang="en-US" sz="1600" b="0" dirty="0">
                <a:solidFill>
                  <a:srgbClr val="0070C0"/>
                </a:solidFill>
              </a:rPr>
              <a:t>steps of data analysis</a:t>
            </a:r>
            <a:endParaRPr sz="1600" b="0" dirty="0">
              <a:solidFill>
                <a:srgbClr val="0070C0"/>
              </a:solidFill>
            </a:endParaRPr>
          </a:p>
        </p:txBody>
      </p:sp>
      <p:sp>
        <p:nvSpPr>
          <p:cNvPr id="1613" name="Google Shape;1613;p49"/>
          <p:cNvSpPr txBox="1">
            <a:spLocks noGrp="1"/>
          </p:cNvSpPr>
          <p:nvPr>
            <p:ph type="title" idx="2"/>
          </p:nvPr>
        </p:nvSpPr>
        <p:spPr>
          <a:xfrm>
            <a:off x="1101175" y="1438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dirty="0"/>
              <a:t>2</a:t>
            </a:r>
            <a:r>
              <a:rPr lang="en" sz="1200" b="0" dirty="0" smtClean="0"/>
              <a:t> - </a:t>
            </a:r>
            <a:r>
              <a:rPr lang="en" sz="1600" dirty="0" smtClean="0"/>
              <a:t>Perguntar</a:t>
            </a:r>
            <a:endParaRPr sz="2000" dirty="0"/>
          </a:p>
        </p:txBody>
      </p:sp>
      <p:sp>
        <p:nvSpPr>
          <p:cNvPr id="1614" name="Google Shape;1614;p49"/>
          <p:cNvSpPr txBox="1">
            <a:spLocks noGrp="1"/>
          </p:cNvSpPr>
          <p:nvPr>
            <p:ph type="subTitle" idx="1"/>
          </p:nvPr>
        </p:nvSpPr>
        <p:spPr>
          <a:xfrm>
            <a:off x="1101175" y="222688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800" dirty="0"/>
              <a:t>Uma declaração clara da tarefa de negócios</a:t>
            </a:r>
            <a:endParaRPr lang="en-US" sz="800" dirty="0"/>
          </a:p>
        </p:txBody>
      </p:sp>
      <p:sp>
        <p:nvSpPr>
          <p:cNvPr id="1615" name="Google Shape;1615;p49"/>
          <p:cNvSpPr txBox="1">
            <a:spLocks noGrp="1"/>
          </p:cNvSpPr>
          <p:nvPr>
            <p:ph type="title" idx="3"/>
          </p:nvPr>
        </p:nvSpPr>
        <p:spPr>
          <a:xfrm>
            <a:off x="3578951" y="1438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dirty="0" smtClean="0"/>
              <a:t>3 - </a:t>
            </a:r>
            <a:r>
              <a:rPr lang="en" sz="1600" dirty="0" smtClean="0"/>
              <a:t>Preparar</a:t>
            </a:r>
            <a:endParaRPr sz="2000" dirty="0"/>
          </a:p>
        </p:txBody>
      </p:sp>
      <p:sp>
        <p:nvSpPr>
          <p:cNvPr id="1616" name="Google Shape;1616;p49"/>
          <p:cNvSpPr txBox="1">
            <a:spLocks noGrp="1"/>
          </p:cNvSpPr>
          <p:nvPr>
            <p:ph type="subTitle" idx="4"/>
          </p:nvPr>
        </p:nvSpPr>
        <p:spPr>
          <a:xfrm>
            <a:off x="3578951" y="225282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800" dirty="0"/>
              <a:t>Uma descrição de todas as fontes de dados usadas</a:t>
            </a:r>
            <a:endParaRPr lang="en-US" sz="800" dirty="0"/>
          </a:p>
        </p:txBody>
      </p:sp>
      <p:sp>
        <p:nvSpPr>
          <p:cNvPr id="1617" name="Google Shape;1617;p49"/>
          <p:cNvSpPr txBox="1">
            <a:spLocks noGrp="1"/>
          </p:cNvSpPr>
          <p:nvPr>
            <p:ph type="title" idx="5"/>
          </p:nvPr>
        </p:nvSpPr>
        <p:spPr>
          <a:xfrm>
            <a:off x="1101175" y="31260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dirty="0" smtClean="0"/>
              <a:t>5 - </a:t>
            </a:r>
            <a:r>
              <a:rPr lang="en" sz="1600" dirty="0" smtClean="0"/>
              <a:t>Analisar</a:t>
            </a:r>
            <a:endParaRPr sz="2000" dirty="0"/>
          </a:p>
        </p:txBody>
      </p:sp>
      <p:sp>
        <p:nvSpPr>
          <p:cNvPr id="1618" name="Google Shape;1618;p49"/>
          <p:cNvSpPr txBox="1">
            <a:spLocks noGrp="1"/>
          </p:cNvSpPr>
          <p:nvPr>
            <p:ph type="subTitle" idx="6"/>
          </p:nvPr>
        </p:nvSpPr>
        <p:spPr>
          <a:xfrm>
            <a:off x="1101175" y="397249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800" dirty="0"/>
              <a:t>Um resumo da sua análise</a:t>
            </a:r>
            <a:endParaRPr lang="en-US" sz="800" dirty="0"/>
          </a:p>
        </p:txBody>
      </p:sp>
      <p:sp>
        <p:nvSpPr>
          <p:cNvPr id="1619" name="Google Shape;1619;p49"/>
          <p:cNvSpPr txBox="1">
            <a:spLocks noGrp="1"/>
          </p:cNvSpPr>
          <p:nvPr>
            <p:ph type="title" idx="7"/>
          </p:nvPr>
        </p:nvSpPr>
        <p:spPr>
          <a:xfrm>
            <a:off x="3578951" y="31260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dirty="0" smtClean="0"/>
              <a:t>6 - </a:t>
            </a:r>
            <a:r>
              <a:rPr lang="en" sz="1400" dirty="0" smtClean="0"/>
              <a:t>Compartilhar</a:t>
            </a:r>
            <a:endParaRPr sz="2000" dirty="0"/>
          </a:p>
        </p:txBody>
      </p:sp>
      <p:sp>
        <p:nvSpPr>
          <p:cNvPr id="1620" name="Google Shape;1620;p49"/>
          <p:cNvSpPr txBox="1">
            <a:spLocks noGrp="1"/>
          </p:cNvSpPr>
          <p:nvPr>
            <p:ph type="subTitle" idx="8"/>
          </p:nvPr>
        </p:nvSpPr>
        <p:spPr>
          <a:xfrm>
            <a:off x="3578951" y="3914129"/>
            <a:ext cx="1986000" cy="832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800" dirty="0"/>
              <a:t>Visualizações de suporte e descobertas importantes</a:t>
            </a:r>
            <a:endParaRPr lang="en-US" sz="800" dirty="0"/>
          </a:p>
        </p:txBody>
      </p:sp>
      <p:grpSp>
        <p:nvGrpSpPr>
          <p:cNvPr id="15" name="Google Shape;11072;p71"/>
          <p:cNvGrpSpPr/>
          <p:nvPr/>
        </p:nvGrpSpPr>
        <p:grpSpPr>
          <a:xfrm>
            <a:off x="2868152" y="1438775"/>
            <a:ext cx="353174" cy="347599"/>
            <a:chOff x="683125" y="1955275"/>
            <a:chExt cx="299325" cy="294600"/>
          </a:xfrm>
        </p:grpSpPr>
        <p:sp>
          <p:nvSpPr>
            <p:cNvPr id="16" name="Google Shape;11073;p71"/>
            <p:cNvSpPr/>
            <p:nvPr/>
          </p:nvSpPr>
          <p:spPr>
            <a:xfrm>
              <a:off x="876875" y="1989925"/>
              <a:ext cx="52800" cy="63825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074;p71"/>
            <p:cNvSpPr/>
            <p:nvPr/>
          </p:nvSpPr>
          <p:spPr>
            <a:xfrm>
              <a:off x="683125" y="2058450"/>
              <a:ext cx="159900" cy="191425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75;p71"/>
            <p:cNvSpPr/>
            <p:nvPr/>
          </p:nvSpPr>
          <p:spPr>
            <a:xfrm>
              <a:off x="824900" y="195527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76;p71"/>
            <p:cNvSpPr/>
            <p:nvPr/>
          </p:nvSpPr>
          <p:spPr>
            <a:xfrm>
              <a:off x="895000" y="20584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11129;p71"/>
          <p:cNvSpPr/>
          <p:nvPr/>
        </p:nvSpPr>
        <p:spPr>
          <a:xfrm>
            <a:off x="5336649" y="1471055"/>
            <a:ext cx="348542" cy="345740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11130;p71"/>
          <p:cNvGrpSpPr/>
          <p:nvPr/>
        </p:nvGrpSpPr>
        <p:grpSpPr>
          <a:xfrm>
            <a:off x="5317194" y="3126025"/>
            <a:ext cx="351315" cy="351050"/>
            <a:chOff x="1413250" y="2680675"/>
            <a:chExt cx="297750" cy="297525"/>
          </a:xfrm>
        </p:grpSpPr>
        <p:sp>
          <p:nvSpPr>
            <p:cNvPr id="26" name="Google Shape;11131;p71"/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132;p71"/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33;p71"/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34;p71"/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1384;p72"/>
          <p:cNvGrpSpPr/>
          <p:nvPr/>
        </p:nvGrpSpPr>
        <p:grpSpPr>
          <a:xfrm>
            <a:off x="7830172" y="1456825"/>
            <a:ext cx="360260" cy="355498"/>
            <a:chOff x="-34418125" y="2271100"/>
            <a:chExt cx="296950" cy="293025"/>
          </a:xfrm>
        </p:grpSpPr>
        <p:sp>
          <p:nvSpPr>
            <p:cNvPr id="31" name="Google Shape;11385;p72"/>
            <p:cNvSpPr/>
            <p:nvPr/>
          </p:nvSpPr>
          <p:spPr>
            <a:xfrm>
              <a:off x="-34418125" y="2271100"/>
              <a:ext cx="296950" cy="293025"/>
            </a:xfrm>
            <a:custGeom>
              <a:avLst/>
              <a:gdLst/>
              <a:ahLst/>
              <a:cxnLst/>
              <a:rect l="l" t="t" r="r" b="b"/>
              <a:pathLst>
                <a:path w="11878" h="11721" extrusionOk="0">
                  <a:moveTo>
                    <a:pt x="6207" y="1229"/>
                  </a:moveTo>
                  <a:lnTo>
                    <a:pt x="7089" y="2080"/>
                  </a:lnTo>
                  <a:lnTo>
                    <a:pt x="6207" y="2080"/>
                  </a:lnTo>
                  <a:lnTo>
                    <a:pt x="6207" y="1229"/>
                  </a:lnTo>
                  <a:close/>
                  <a:moveTo>
                    <a:pt x="7561" y="9074"/>
                  </a:moveTo>
                  <a:lnTo>
                    <a:pt x="7561" y="10366"/>
                  </a:lnTo>
                  <a:lnTo>
                    <a:pt x="6238" y="10366"/>
                  </a:lnTo>
                  <a:lnTo>
                    <a:pt x="7561" y="9074"/>
                  </a:lnTo>
                  <a:close/>
                  <a:moveTo>
                    <a:pt x="5514" y="725"/>
                  </a:moveTo>
                  <a:lnTo>
                    <a:pt x="5514" y="2427"/>
                  </a:lnTo>
                  <a:cubicBezTo>
                    <a:pt x="5514" y="2616"/>
                    <a:pt x="5671" y="2773"/>
                    <a:pt x="5860" y="2773"/>
                  </a:cubicBezTo>
                  <a:lnTo>
                    <a:pt x="7561" y="2773"/>
                  </a:lnTo>
                  <a:lnTo>
                    <a:pt x="7561" y="4222"/>
                  </a:lnTo>
                  <a:cubicBezTo>
                    <a:pt x="6837" y="4947"/>
                    <a:pt x="6742" y="5924"/>
                    <a:pt x="6994" y="6711"/>
                  </a:cubicBezTo>
                  <a:lnTo>
                    <a:pt x="4726" y="8980"/>
                  </a:lnTo>
                  <a:lnTo>
                    <a:pt x="1670" y="8980"/>
                  </a:lnTo>
                  <a:cubicBezTo>
                    <a:pt x="1481" y="8980"/>
                    <a:pt x="1323" y="9137"/>
                    <a:pt x="1323" y="9358"/>
                  </a:cubicBezTo>
                  <a:cubicBezTo>
                    <a:pt x="1323" y="9547"/>
                    <a:pt x="1481" y="9704"/>
                    <a:pt x="1670" y="9704"/>
                  </a:cubicBezTo>
                  <a:lnTo>
                    <a:pt x="4033" y="9704"/>
                  </a:lnTo>
                  <a:lnTo>
                    <a:pt x="3718" y="10019"/>
                  </a:lnTo>
                  <a:cubicBezTo>
                    <a:pt x="3623" y="10145"/>
                    <a:pt x="3529" y="10240"/>
                    <a:pt x="3497" y="10397"/>
                  </a:cubicBezTo>
                  <a:lnTo>
                    <a:pt x="662" y="10397"/>
                  </a:lnTo>
                  <a:lnTo>
                    <a:pt x="662" y="725"/>
                  </a:lnTo>
                  <a:close/>
                  <a:moveTo>
                    <a:pt x="9295" y="4211"/>
                  </a:moveTo>
                  <a:cubicBezTo>
                    <a:pt x="9367" y="4211"/>
                    <a:pt x="9441" y="4215"/>
                    <a:pt x="9515" y="4222"/>
                  </a:cubicBezTo>
                  <a:lnTo>
                    <a:pt x="9042" y="4695"/>
                  </a:lnTo>
                  <a:cubicBezTo>
                    <a:pt x="8664" y="5073"/>
                    <a:pt x="8664" y="5766"/>
                    <a:pt x="9042" y="6144"/>
                  </a:cubicBezTo>
                  <a:cubicBezTo>
                    <a:pt x="9247" y="6349"/>
                    <a:pt x="9515" y="6451"/>
                    <a:pt x="9779" y="6451"/>
                  </a:cubicBezTo>
                  <a:cubicBezTo>
                    <a:pt x="10042" y="6451"/>
                    <a:pt x="10302" y="6349"/>
                    <a:pt x="10491" y="6144"/>
                  </a:cubicBezTo>
                  <a:lnTo>
                    <a:pt x="10964" y="5672"/>
                  </a:lnTo>
                  <a:lnTo>
                    <a:pt x="10964" y="5672"/>
                  </a:lnTo>
                  <a:cubicBezTo>
                    <a:pt x="11058" y="6239"/>
                    <a:pt x="10869" y="6743"/>
                    <a:pt x="10491" y="7089"/>
                  </a:cubicBezTo>
                  <a:cubicBezTo>
                    <a:pt x="10183" y="7418"/>
                    <a:pt x="9741" y="7626"/>
                    <a:pt x="9278" y="7626"/>
                  </a:cubicBezTo>
                  <a:cubicBezTo>
                    <a:pt x="9031" y="7626"/>
                    <a:pt x="8779" y="7567"/>
                    <a:pt x="8538" y="7436"/>
                  </a:cubicBezTo>
                  <a:cubicBezTo>
                    <a:pt x="8496" y="7415"/>
                    <a:pt x="8451" y="7404"/>
                    <a:pt x="8404" y="7404"/>
                  </a:cubicBezTo>
                  <a:cubicBezTo>
                    <a:pt x="8311" y="7404"/>
                    <a:pt x="8213" y="7446"/>
                    <a:pt x="8129" y="7530"/>
                  </a:cubicBezTo>
                  <a:lnTo>
                    <a:pt x="4726" y="10964"/>
                  </a:lnTo>
                  <a:cubicBezTo>
                    <a:pt x="4663" y="11012"/>
                    <a:pt x="4568" y="11035"/>
                    <a:pt x="4478" y="11035"/>
                  </a:cubicBezTo>
                  <a:cubicBezTo>
                    <a:pt x="4387" y="11035"/>
                    <a:pt x="4301" y="11012"/>
                    <a:pt x="4253" y="10964"/>
                  </a:cubicBezTo>
                  <a:cubicBezTo>
                    <a:pt x="4127" y="10838"/>
                    <a:pt x="4127" y="10586"/>
                    <a:pt x="4253" y="10492"/>
                  </a:cubicBezTo>
                  <a:lnTo>
                    <a:pt x="7656" y="7058"/>
                  </a:lnTo>
                  <a:cubicBezTo>
                    <a:pt x="7782" y="6932"/>
                    <a:pt x="7782" y="6774"/>
                    <a:pt x="7750" y="6648"/>
                  </a:cubicBezTo>
                  <a:cubicBezTo>
                    <a:pt x="7467" y="6113"/>
                    <a:pt x="7498" y="5356"/>
                    <a:pt x="7971" y="4821"/>
                  </a:cubicBezTo>
                  <a:cubicBezTo>
                    <a:pt x="8330" y="4407"/>
                    <a:pt x="8785" y="4211"/>
                    <a:pt x="9295" y="4211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10681"/>
                  </a:lnTo>
                  <a:cubicBezTo>
                    <a:pt x="0" y="10870"/>
                    <a:pt x="158" y="11027"/>
                    <a:pt x="347" y="11027"/>
                  </a:cubicBezTo>
                  <a:lnTo>
                    <a:pt x="3529" y="11027"/>
                  </a:lnTo>
                  <a:cubicBezTo>
                    <a:pt x="3560" y="11185"/>
                    <a:pt x="3655" y="11311"/>
                    <a:pt x="3781" y="11437"/>
                  </a:cubicBezTo>
                  <a:cubicBezTo>
                    <a:pt x="3970" y="11626"/>
                    <a:pt x="4230" y="11720"/>
                    <a:pt x="4494" y="11720"/>
                  </a:cubicBezTo>
                  <a:cubicBezTo>
                    <a:pt x="4758" y="11720"/>
                    <a:pt x="5025" y="11626"/>
                    <a:pt x="5230" y="11437"/>
                  </a:cubicBezTo>
                  <a:lnTo>
                    <a:pt x="5608" y="11027"/>
                  </a:lnTo>
                  <a:lnTo>
                    <a:pt x="7940" y="11027"/>
                  </a:lnTo>
                  <a:cubicBezTo>
                    <a:pt x="8129" y="11027"/>
                    <a:pt x="8286" y="10870"/>
                    <a:pt x="8286" y="10681"/>
                  </a:cubicBezTo>
                  <a:lnTo>
                    <a:pt x="8286" y="8349"/>
                  </a:lnTo>
                  <a:lnTo>
                    <a:pt x="8538" y="8129"/>
                  </a:lnTo>
                  <a:cubicBezTo>
                    <a:pt x="8792" y="8220"/>
                    <a:pt x="9065" y="8269"/>
                    <a:pt x="9344" y="8269"/>
                  </a:cubicBezTo>
                  <a:cubicBezTo>
                    <a:pt x="9929" y="8269"/>
                    <a:pt x="10536" y="8053"/>
                    <a:pt x="11027" y="7562"/>
                  </a:cubicBezTo>
                  <a:cubicBezTo>
                    <a:pt x="11752" y="6806"/>
                    <a:pt x="11878" y="5735"/>
                    <a:pt x="11500" y="4852"/>
                  </a:cubicBezTo>
                  <a:cubicBezTo>
                    <a:pt x="11437" y="4726"/>
                    <a:pt x="11342" y="4695"/>
                    <a:pt x="11248" y="4663"/>
                  </a:cubicBezTo>
                  <a:cubicBezTo>
                    <a:pt x="11122" y="4663"/>
                    <a:pt x="11027" y="4663"/>
                    <a:pt x="10932" y="4726"/>
                  </a:cubicBezTo>
                  <a:lnTo>
                    <a:pt x="10082" y="5609"/>
                  </a:lnTo>
                  <a:cubicBezTo>
                    <a:pt x="10019" y="5656"/>
                    <a:pt x="9924" y="5679"/>
                    <a:pt x="9834" y="5679"/>
                  </a:cubicBezTo>
                  <a:cubicBezTo>
                    <a:pt x="9743" y="5679"/>
                    <a:pt x="9657" y="5656"/>
                    <a:pt x="9609" y="5609"/>
                  </a:cubicBezTo>
                  <a:cubicBezTo>
                    <a:pt x="9483" y="5483"/>
                    <a:pt x="9483" y="5230"/>
                    <a:pt x="9609" y="5136"/>
                  </a:cubicBezTo>
                  <a:lnTo>
                    <a:pt x="10460" y="4254"/>
                  </a:lnTo>
                  <a:cubicBezTo>
                    <a:pt x="10554" y="4191"/>
                    <a:pt x="10586" y="4065"/>
                    <a:pt x="10554" y="3939"/>
                  </a:cubicBezTo>
                  <a:cubicBezTo>
                    <a:pt x="10554" y="3813"/>
                    <a:pt x="10460" y="3750"/>
                    <a:pt x="10334" y="3718"/>
                  </a:cubicBezTo>
                  <a:cubicBezTo>
                    <a:pt x="10003" y="3561"/>
                    <a:pt x="9649" y="3482"/>
                    <a:pt x="9298" y="3482"/>
                  </a:cubicBezTo>
                  <a:cubicBezTo>
                    <a:pt x="8948" y="3482"/>
                    <a:pt x="8601" y="3561"/>
                    <a:pt x="8286" y="3718"/>
                  </a:cubicBezTo>
                  <a:lnTo>
                    <a:pt x="8286" y="2395"/>
                  </a:lnTo>
                  <a:cubicBezTo>
                    <a:pt x="8286" y="2332"/>
                    <a:pt x="8255" y="2206"/>
                    <a:pt x="8192" y="2175"/>
                  </a:cubicBezTo>
                  <a:lnTo>
                    <a:pt x="6144" y="127"/>
                  </a:lnTo>
                  <a:cubicBezTo>
                    <a:pt x="6049" y="64"/>
                    <a:pt x="5986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386;p72"/>
            <p:cNvSpPr/>
            <p:nvPr/>
          </p:nvSpPr>
          <p:spPr>
            <a:xfrm>
              <a:off x="-34331500" y="23057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387;p72"/>
            <p:cNvSpPr/>
            <p:nvPr/>
          </p:nvSpPr>
          <p:spPr>
            <a:xfrm>
              <a:off x="-34331500" y="2341200"/>
              <a:ext cx="17350" cy="69350"/>
            </a:xfrm>
            <a:custGeom>
              <a:avLst/>
              <a:gdLst/>
              <a:ahLst/>
              <a:cxnLst/>
              <a:rect l="l" t="t" r="r" b="b"/>
              <a:pathLst>
                <a:path w="694" h="277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395"/>
                  </a:lnTo>
                  <a:cubicBezTo>
                    <a:pt x="1" y="2584"/>
                    <a:pt x="158" y="2773"/>
                    <a:pt x="347" y="2773"/>
                  </a:cubicBezTo>
                  <a:cubicBezTo>
                    <a:pt x="536" y="2773"/>
                    <a:pt x="694" y="2584"/>
                    <a:pt x="694" y="239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388;p72"/>
            <p:cNvSpPr/>
            <p:nvPr/>
          </p:nvSpPr>
          <p:spPr>
            <a:xfrm>
              <a:off x="-34384275" y="2427050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06" y="694"/>
                  </a:lnTo>
                  <a:cubicBezTo>
                    <a:pt x="4695" y="694"/>
                    <a:pt x="4853" y="536"/>
                    <a:pt x="4853" y="347"/>
                  </a:cubicBezTo>
                  <a:cubicBezTo>
                    <a:pt x="4853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389;p72"/>
            <p:cNvSpPr/>
            <p:nvPr/>
          </p:nvSpPr>
          <p:spPr>
            <a:xfrm>
              <a:off x="-34384275" y="2460125"/>
              <a:ext cx="88250" cy="18150"/>
            </a:xfrm>
            <a:custGeom>
              <a:avLst/>
              <a:gdLst/>
              <a:ahLst/>
              <a:cxnLst/>
              <a:rect l="l" t="t" r="r" b="b"/>
              <a:pathLst>
                <a:path w="3530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25"/>
                    <a:pt x="379" y="725"/>
                  </a:cubicBezTo>
                  <a:lnTo>
                    <a:pt x="3151" y="725"/>
                  </a:lnTo>
                  <a:cubicBezTo>
                    <a:pt x="3372" y="725"/>
                    <a:pt x="3530" y="568"/>
                    <a:pt x="3530" y="379"/>
                  </a:cubicBezTo>
                  <a:cubicBezTo>
                    <a:pt x="3530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11096;p71"/>
          <p:cNvSpPr/>
          <p:nvPr/>
        </p:nvSpPr>
        <p:spPr>
          <a:xfrm>
            <a:off x="2867641" y="3139091"/>
            <a:ext cx="351286" cy="349457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11200;p71"/>
          <p:cNvGrpSpPr/>
          <p:nvPr/>
        </p:nvGrpSpPr>
        <p:grpSpPr>
          <a:xfrm>
            <a:off x="7836657" y="3156973"/>
            <a:ext cx="350401" cy="264888"/>
            <a:chOff x="3962775" y="1990700"/>
            <a:chExt cx="296975" cy="224500"/>
          </a:xfrm>
        </p:grpSpPr>
        <p:sp>
          <p:nvSpPr>
            <p:cNvPr id="38" name="Google Shape;11201;p71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02;p71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03;p71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04;p71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2035;p58"/>
          <p:cNvSpPr txBox="1">
            <a:spLocks/>
          </p:cNvSpPr>
          <p:nvPr/>
        </p:nvSpPr>
        <p:spPr>
          <a:xfrm>
            <a:off x="0" y="4007"/>
            <a:ext cx="914399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1.4 -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Escopo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Trabalho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5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33"/>
          <p:cNvSpPr txBox="1">
            <a:spLocks noGrp="1"/>
          </p:cNvSpPr>
          <p:nvPr>
            <p:ph type="title"/>
          </p:nvPr>
        </p:nvSpPr>
        <p:spPr>
          <a:xfrm>
            <a:off x="2145138" y="2688185"/>
            <a:ext cx="4853700" cy="839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Perguntar</a:t>
            </a:r>
            <a:endParaRPr sz="4800" dirty="0"/>
          </a:p>
        </p:txBody>
      </p:sp>
      <p:sp>
        <p:nvSpPr>
          <p:cNvPr id="1382" name="Google Shape;1382;p33"/>
          <p:cNvSpPr txBox="1">
            <a:spLocks noGrp="1"/>
          </p:cNvSpPr>
          <p:nvPr>
            <p:ph type="title" idx="2"/>
          </p:nvPr>
        </p:nvSpPr>
        <p:spPr>
          <a:xfrm>
            <a:off x="4009338" y="848579"/>
            <a:ext cx="11253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39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58"/>
          <p:cNvSpPr/>
          <p:nvPr/>
        </p:nvSpPr>
        <p:spPr>
          <a:xfrm>
            <a:off x="719998" y="2458039"/>
            <a:ext cx="7204647" cy="209710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204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 smtClean="0"/>
              <a:t>2 -</a:t>
            </a:r>
            <a:r>
              <a:rPr lang="en" dirty="0" smtClean="0"/>
              <a:t> Perguntar</a:t>
            </a:r>
            <a:endParaRPr dirty="0"/>
          </a:p>
        </p:txBody>
      </p:sp>
      <p:sp>
        <p:nvSpPr>
          <p:cNvPr id="2036" name="Google Shape;2036;p58"/>
          <p:cNvSpPr txBox="1"/>
          <p:nvPr/>
        </p:nvSpPr>
        <p:spPr>
          <a:xfrm>
            <a:off x="745937" y="2495371"/>
            <a:ext cx="7204647" cy="265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6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como os membros anuais e os passageiros casuais diferem?</a:t>
            </a:r>
            <a:endParaRPr lang="en-US" sz="16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5" name="Google Shape;2026;p57"/>
          <p:cNvSpPr/>
          <p:nvPr/>
        </p:nvSpPr>
        <p:spPr>
          <a:xfrm>
            <a:off x="720000" y="1313420"/>
            <a:ext cx="3352647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026;p57"/>
          <p:cNvSpPr/>
          <p:nvPr/>
        </p:nvSpPr>
        <p:spPr>
          <a:xfrm>
            <a:off x="4571999" y="1331830"/>
            <a:ext cx="3352647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6;p58"/>
          <p:cNvSpPr txBox="1"/>
          <p:nvPr/>
        </p:nvSpPr>
        <p:spPr>
          <a:xfrm>
            <a:off x="720001" y="1313421"/>
            <a:ext cx="3352646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Como os usuários casuais e membros usam as bicicletas da Cyclistic diferentemente?</a:t>
            </a:r>
          </a:p>
        </p:txBody>
      </p:sp>
      <p:sp>
        <p:nvSpPr>
          <p:cNvPr id="8" name="Google Shape;2036;p58"/>
          <p:cNvSpPr txBox="1"/>
          <p:nvPr/>
        </p:nvSpPr>
        <p:spPr>
          <a:xfrm>
            <a:off x="4571999" y="1331781"/>
            <a:ext cx="3352646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fontAlgn="base"/>
            <a:r>
              <a:rPr lang="pt-BR" sz="1000" dirty="0">
                <a:solidFill>
                  <a:schemeClr val="tx1"/>
                </a:solidFill>
              </a:rPr>
              <a:t>Elaborar uma nova estratégia de marketing para converter os usuários casuais em membros</a:t>
            </a:r>
          </a:p>
        </p:txBody>
      </p:sp>
      <p:sp>
        <p:nvSpPr>
          <p:cNvPr id="9" name="Google Shape;2036;p58"/>
          <p:cNvSpPr txBox="1"/>
          <p:nvPr/>
        </p:nvSpPr>
        <p:spPr>
          <a:xfrm>
            <a:off x="719998" y="2188117"/>
            <a:ext cx="7204647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Para resolver esses problemas, eu e a equipe de analistas de marketing precisamos responder: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0" name="Google Shape;2036;p58"/>
          <p:cNvSpPr txBox="1"/>
          <p:nvPr/>
        </p:nvSpPr>
        <p:spPr>
          <a:xfrm>
            <a:off x="719998" y="3299371"/>
            <a:ext cx="7204647" cy="265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6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 que os </a:t>
            </a:r>
            <a:r>
              <a:rPr lang="pt-BR" sz="16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usuários casuais </a:t>
            </a:r>
            <a:r>
              <a:rPr lang="pt-BR" sz="16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comprariam uma assinatura?</a:t>
            </a:r>
            <a:endParaRPr lang="en-US" sz="16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1" name="Google Shape;2036;p58"/>
          <p:cNvSpPr txBox="1"/>
          <p:nvPr/>
        </p:nvSpPr>
        <p:spPr>
          <a:xfrm>
            <a:off x="719998" y="4103372"/>
            <a:ext cx="7204649" cy="265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pt-BR" sz="16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como a mídia digital pode afetar </a:t>
            </a:r>
            <a:r>
              <a:rPr lang="pt-BR" sz="16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as </a:t>
            </a:r>
            <a:r>
              <a:rPr lang="pt-BR" sz="16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táticas de marketing?</a:t>
            </a:r>
            <a:endParaRPr lang="en-US" sz="16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grpSp>
        <p:nvGrpSpPr>
          <p:cNvPr id="12" name="Google Shape;11072;p71"/>
          <p:cNvGrpSpPr/>
          <p:nvPr/>
        </p:nvGrpSpPr>
        <p:grpSpPr>
          <a:xfrm>
            <a:off x="745937" y="630686"/>
            <a:ext cx="353174" cy="347599"/>
            <a:chOff x="683125" y="1955275"/>
            <a:chExt cx="299325" cy="294600"/>
          </a:xfrm>
        </p:grpSpPr>
        <p:sp>
          <p:nvSpPr>
            <p:cNvPr id="13" name="Google Shape;11073;p71"/>
            <p:cNvSpPr/>
            <p:nvPr/>
          </p:nvSpPr>
          <p:spPr>
            <a:xfrm>
              <a:off x="876875" y="1989925"/>
              <a:ext cx="52800" cy="63825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074;p71"/>
            <p:cNvSpPr/>
            <p:nvPr/>
          </p:nvSpPr>
          <p:spPr>
            <a:xfrm>
              <a:off x="683125" y="2058450"/>
              <a:ext cx="159900" cy="191425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075;p71"/>
            <p:cNvSpPr/>
            <p:nvPr/>
          </p:nvSpPr>
          <p:spPr>
            <a:xfrm>
              <a:off x="824900" y="195527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076;p71"/>
            <p:cNvSpPr/>
            <p:nvPr/>
          </p:nvSpPr>
          <p:spPr>
            <a:xfrm>
              <a:off x="895000" y="20584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2036;p58"/>
          <p:cNvSpPr txBox="1"/>
          <p:nvPr/>
        </p:nvSpPr>
        <p:spPr>
          <a:xfrm>
            <a:off x="745936" y="934036"/>
            <a:ext cx="7204647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Uma declaração clara da tarefa de negócios</a:t>
            </a:r>
          </a:p>
        </p:txBody>
      </p:sp>
    </p:spTree>
    <p:extLst>
      <p:ext uri="{BB962C8B-B14F-4D97-AF65-F5344CB8AC3E}">
        <p14:creationId xmlns:p14="http://schemas.microsoft.com/office/powerpoint/2010/main" val="278777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33"/>
          <p:cNvSpPr txBox="1">
            <a:spLocks noGrp="1"/>
          </p:cNvSpPr>
          <p:nvPr>
            <p:ph type="title"/>
          </p:nvPr>
        </p:nvSpPr>
        <p:spPr>
          <a:xfrm>
            <a:off x="2145138" y="2688185"/>
            <a:ext cx="4853700" cy="839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Preparar</a:t>
            </a:r>
            <a:endParaRPr sz="4800" dirty="0"/>
          </a:p>
        </p:txBody>
      </p:sp>
      <p:sp>
        <p:nvSpPr>
          <p:cNvPr id="1382" name="Google Shape;1382;p33"/>
          <p:cNvSpPr txBox="1">
            <a:spLocks noGrp="1"/>
          </p:cNvSpPr>
          <p:nvPr>
            <p:ph type="title" idx="2"/>
          </p:nvPr>
        </p:nvSpPr>
        <p:spPr>
          <a:xfrm>
            <a:off x="4009338" y="848579"/>
            <a:ext cx="11253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2">
                    <a:lumMod val="50000"/>
                  </a:schemeClr>
                </a:solidFill>
              </a:rPr>
              <a:t>3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2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base Project Proposal by Slidesgo">
  <a:themeElements>
    <a:clrScheme name="Personalizada 3">
      <a:dk1>
        <a:sysClr val="windowText" lastClr="000000"/>
      </a:dk1>
      <a:lt1>
        <a:sysClr val="window" lastClr="FFFFFF"/>
      </a:lt1>
      <a:dk2>
        <a:srgbClr val="323232"/>
      </a:dk2>
      <a:lt2>
        <a:srgbClr val="00B0F0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0070C0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2819</TotalTime>
  <Words>2304</Words>
  <Application>Microsoft Office PowerPoint</Application>
  <PresentationFormat>Apresentação na tela (16:9)</PresentationFormat>
  <Paragraphs>283</Paragraphs>
  <Slides>37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2" baseType="lpstr">
      <vt:lpstr>DM Sans</vt:lpstr>
      <vt:lpstr>PT Sans</vt:lpstr>
      <vt:lpstr>Arial</vt:lpstr>
      <vt:lpstr>Poppins</vt:lpstr>
      <vt:lpstr>Database Project Proposal by Slidesgo</vt:lpstr>
      <vt:lpstr>Estudo de caso de conversão de Ciclistas Casuais para Membros Anuais</vt:lpstr>
      <vt:lpstr>Introdução</vt:lpstr>
      <vt:lpstr>1.1 - Cenário</vt:lpstr>
      <vt:lpstr>1.2 - Empresa</vt:lpstr>
      <vt:lpstr>1.3 - Problema</vt:lpstr>
      <vt:lpstr>4 - Processar</vt:lpstr>
      <vt:lpstr>Perguntar</vt:lpstr>
      <vt:lpstr>2 - Perguntar</vt:lpstr>
      <vt:lpstr>Preparar</vt:lpstr>
      <vt:lpstr>3 - Preparar</vt:lpstr>
      <vt:lpstr>Processar</vt:lpstr>
      <vt:lpstr>Ferramenta</vt:lpstr>
      <vt:lpstr>Analisar</vt:lpstr>
      <vt:lpstr>Ferramenta</vt:lpstr>
      <vt:lpstr>Compartilhar</vt:lpstr>
      <vt:lpstr>6.1 – Estudo de Frequência</vt:lpstr>
      <vt:lpstr>6.1 – Estudo de Frequência</vt:lpstr>
      <vt:lpstr>6.1 – Estudo de Frequência</vt:lpstr>
      <vt:lpstr>6.1 – Estudo de Frequência</vt:lpstr>
      <vt:lpstr>6.1 – Estudo de Frequência</vt:lpstr>
      <vt:lpstr>6.1 – Estudo de Frequência</vt:lpstr>
      <vt:lpstr>6.2 – Estudo de Tempo de Uso</vt:lpstr>
      <vt:lpstr>6.2 – Estudo de Tempo de Uso</vt:lpstr>
      <vt:lpstr>6.2 – Estudo de Tempo de Uso</vt:lpstr>
      <vt:lpstr>6.2 – Estudo de Tempo de Uso</vt:lpstr>
      <vt:lpstr>6.2 – Estudo de Tempo de Uso</vt:lpstr>
      <vt:lpstr>6.3 – Estudo de Mapa</vt:lpstr>
      <vt:lpstr>6.3 – Estudo de Mapa</vt:lpstr>
      <vt:lpstr>6.3 – Estudo de Mapa</vt:lpstr>
      <vt:lpstr>6.3 – Estudo de Mapa</vt:lpstr>
      <vt:lpstr>6.4 - Evidências Relevantes</vt:lpstr>
      <vt:lpstr>6.4 - Evidências Relevantes</vt:lpstr>
      <vt:lpstr>Agir</vt:lpstr>
      <vt:lpstr>7.1 – Recomendação I – Converter Casuais para Membros assertivamente</vt:lpstr>
      <vt:lpstr>7.2 - Recomendação II – Criar cultura da decisão baseada em dados</vt:lpstr>
      <vt:lpstr>7.3 - Recomendação III – Aumentar a fidelidade dos clientes</vt:lpstr>
      <vt:lpstr>Obrigado!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Converting Casual Riders to Annual Members Case Study</dc:title>
  <dc:creator>Thiago Pasolini</dc:creator>
  <cp:lastModifiedBy>Thiago Pasolini</cp:lastModifiedBy>
  <cp:revision>95</cp:revision>
  <dcterms:modified xsi:type="dcterms:W3CDTF">2021-12-16T15:39:05Z</dcterms:modified>
</cp:coreProperties>
</file>